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37"/>
  </p:notesMasterIdLst>
  <p:sldIdLst>
    <p:sldId id="256" r:id="rId2"/>
    <p:sldId id="257" r:id="rId3"/>
    <p:sldId id="258" r:id="rId4"/>
    <p:sldId id="259" r:id="rId5"/>
    <p:sldId id="304" r:id="rId6"/>
    <p:sldId id="305" r:id="rId7"/>
    <p:sldId id="303" r:id="rId8"/>
    <p:sldId id="293" r:id="rId9"/>
    <p:sldId id="294" r:id="rId10"/>
    <p:sldId id="295" r:id="rId11"/>
    <p:sldId id="296" r:id="rId12"/>
    <p:sldId id="272" r:id="rId13"/>
    <p:sldId id="286" r:id="rId14"/>
    <p:sldId id="260" r:id="rId15"/>
    <p:sldId id="261" r:id="rId16"/>
    <p:sldId id="273" r:id="rId17"/>
    <p:sldId id="288" r:id="rId18"/>
    <p:sldId id="274" r:id="rId19"/>
    <p:sldId id="275" r:id="rId20"/>
    <p:sldId id="290" r:id="rId21"/>
    <p:sldId id="291" r:id="rId22"/>
    <p:sldId id="292" r:id="rId23"/>
    <p:sldId id="289" r:id="rId24"/>
    <p:sldId id="270" r:id="rId25"/>
    <p:sldId id="276" r:id="rId26"/>
    <p:sldId id="277" r:id="rId27"/>
    <p:sldId id="278" r:id="rId28"/>
    <p:sldId id="279" r:id="rId29"/>
    <p:sldId id="280" r:id="rId30"/>
    <p:sldId id="282" r:id="rId31"/>
    <p:sldId id="283" r:id="rId32"/>
    <p:sldId id="284" r:id="rId33"/>
    <p:sldId id="285" r:id="rId34"/>
    <p:sldId id="306" r:id="rId35"/>
    <p:sldId id="265" r:id="rId36"/>
  </p:sldIdLst>
  <p:sldSz cx="18288000" cy="10287000"/>
  <p:notesSz cx="6858000" cy="9144000"/>
  <p:embeddedFontLst>
    <p:embeddedFont>
      <p:font typeface="Alexandria"/>
      <p:regular r:id="rId38"/>
    </p:embeddedFont>
    <p:embeddedFont>
      <p:font typeface="Anton" pitchFamily="2" charset="0"/>
      <p:regular r:id="rId39"/>
    </p:embeddedFont>
    <p:embeddedFont>
      <p:font typeface="Consolas" panose="020B0609020204030204" pitchFamily="49" charset="0"/>
      <p:regular r:id="rId40"/>
      <p:bold r:id="rId41"/>
      <p:italic r:id="rId42"/>
      <p:boldItalic r:id="rId43"/>
    </p:embeddedFont>
    <p:embeddedFont>
      <p:font typeface="Josefin Sans" pitchFamily="2" charset="0"/>
      <p:regular r:id="rId44"/>
      <p:bold r:id="rId45"/>
    </p:embeddedFont>
    <p:embeddedFont>
      <p:font typeface="Muli Bold" panose="020B0604020202020204" charset="0"/>
      <p:regular r:id="rId46"/>
    </p:embeddedFont>
    <p:embeddedFont>
      <p:font typeface="Muli Light" panose="020B0604020202020204" charset="0"/>
      <p:regular r:id="rId47"/>
    </p:embeddedFont>
    <p:embeddedFont>
      <p:font typeface="Nobile"/>
      <p:regular r:id="rId48"/>
    </p:embeddedFont>
    <p:embeddedFont>
      <p:font typeface="Open Sans" panose="020B0606030504020204" pitchFamily="3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o Khai Minh" userId="ef3305b0cd1446ab" providerId="LiveId" clId="{EA0D34C3-435F-4751-BD14-FF27F2E769CB}"/>
    <pc:docChg chg="addSld delSld modSld">
      <pc:chgData name="Cao Khai Minh" userId="ef3305b0cd1446ab" providerId="LiveId" clId="{EA0D34C3-435F-4751-BD14-FF27F2E769CB}" dt="2024-10-25T12:56:21.157" v="185" actId="47"/>
      <pc:docMkLst>
        <pc:docMk/>
      </pc:docMkLst>
      <pc:sldChg chg="addSp modSp new mod">
        <pc:chgData name="Cao Khai Minh" userId="ef3305b0cd1446ab" providerId="LiveId" clId="{EA0D34C3-435F-4751-BD14-FF27F2E769CB}" dt="2024-10-25T12:54:21.403" v="60" actId="1076"/>
        <pc:sldMkLst>
          <pc:docMk/>
          <pc:sldMk cId="2377373216" sldId="293"/>
        </pc:sldMkLst>
        <pc:spChg chg="add mod">
          <ac:chgData name="Cao Khai Minh" userId="ef3305b0cd1446ab" providerId="LiveId" clId="{EA0D34C3-435F-4751-BD14-FF27F2E769CB}" dt="2024-10-25T12:54:14.026" v="58" actId="1076"/>
          <ac:spMkLst>
            <pc:docMk/>
            <pc:sldMk cId="2377373216" sldId="293"/>
            <ac:spMk id="4" creationId="{F869DE18-B23A-EC08-F11F-2A6A72A95AB9}"/>
          </ac:spMkLst>
        </pc:spChg>
        <pc:picChg chg="add mod">
          <ac:chgData name="Cao Khai Minh" userId="ef3305b0cd1446ab" providerId="LiveId" clId="{EA0D34C3-435F-4751-BD14-FF27F2E769CB}" dt="2024-10-25T12:54:21.403" v="60" actId="1076"/>
          <ac:picMkLst>
            <pc:docMk/>
            <pc:sldMk cId="2377373216" sldId="293"/>
            <ac:picMk id="3" creationId="{0B22CEB4-40DC-7E5A-02BC-83C3BD2EF40C}"/>
          </ac:picMkLst>
        </pc:picChg>
      </pc:sldChg>
      <pc:sldChg chg="addSp modSp new mod">
        <pc:chgData name="Cao Khai Minh" userId="ef3305b0cd1446ab" providerId="LiveId" clId="{EA0D34C3-435F-4751-BD14-FF27F2E769CB}" dt="2024-10-25T12:54:44.826" v="74" actId="1076"/>
        <pc:sldMkLst>
          <pc:docMk/>
          <pc:sldMk cId="1471828865" sldId="294"/>
        </pc:sldMkLst>
        <pc:spChg chg="add mod">
          <ac:chgData name="Cao Khai Minh" userId="ef3305b0cd1446ab" providerId="LiveId" clId="{EA0D34C3-435F-4751-BD14-FF27F2E769CB}" dt="2024-10-25T12:54:44.826" v="74" actId="1076"/>
          <ac:spMkLst>
            <pc:docMk/>
            <pc:sldMk cId="1471828865" sldId="294"/>
            <ac:spMk id="5" creationId="{218A3F50-753F-2164-08BB-31557D4F8788}"/>
          </ac:spMkLst>
        </pc:spChg>
        <pc:picChg chg="add mod">
          <ac:chgData name="Cao Khai Minh" userId="ef3305b0cd1446ab" providerId="LiveId" clId="{EA0D34C3-435F-4751-BD14-FF27F2E769CB}" dt="2024-10-25T12:54:28.371" v="62" actId="1076"/>
          <ac:picMkLst>
            <pc:docMk/>
            <pc:sldMk cId="1471828865" sldId="294"/>
            <ac:picMk id="3" creationId="{C5A2CB70-C528-5607-7E5F-2C3D2430FFC7}"/>
          </ac:picMkLst>
        </pc:picChg>
      </pc:sldChg>
      <pc:sldChg chg="addSp modSp new mod">
        <pc:chgData name="Cao Khai Minh" userId="ef3305b0cd1446ab" providerId="LiveId" clId="{EA0D34C3-435F-4751-BD14-FF27F2E769CB}" dt="2024-10-25T12:56:13.588" v="182" actId="20577"/>
        <pc:sldMkLst>
          <pc:docMk/>
          <pc:sldMk cId="3227074761" sldId="295"/>
        </pc:sldMkLst>
        <pc:spChg chg="add mod">
          <ac:chgData name="Cao Khai Minh" userId="ef3305b0cd1446ab" providerId="LiveId" clId="{EA0D34C3-435F-4751-BD14-FF27F2E769CB}" dt="2024-10-25T12:56:13.588" v="182" actId="20577"/>
          <ac:spMkLst>
            <pc:docMk/>
            <pc:sldMk cId="3227074761" sldId="295"/>
            <ac:spMk id="4" creationId="{F2B396B0-6EAC-2929-BC2E-43F607E65B4A}"/>
          </ac:spMkLst>
        </pc:spChg>
        <pc:picChg chg="add mod">
          <ac:chgData name="Cao Khai Minh" userId="ef3305b0cd1446ab" providerId="LiveId" clId="{EA0D34C3-435F-4751-BD14-FF27F2E769CB}" dt="2024-10-25T12:55:33.410" v="138" actId="1076"/>
          <ac:picMkLst>
            <pc:docMk/>
            <pc:sldMk cId="3227074761" sldId="295"/>
            <ac:picMk id="3" creationId="{933D4F9D-D0CE-5654-2F70-37FFB79C58A5}"/>
          </ac:picMkLst>
        </pc:picChg>
      </pc:sldChg>
      <pc:sldChg chg="addSp modSp new mod">
        <pc:chgData name="Cao Khai Minh" userId="ef3305b0cd1446ab" providerId="LiveId" clId="{EA0D34C3-435F-4751-BD14-FF27F2E769CB}" dt="2024-10-25T12:56:08.881" v="177" actId="1076"/>
        <pc:sldMkLst>
          <pc:docMk/>
          <pc:sldMk cId="2671760350" sldId="296"/>
        </pc:sldMkLst>
        <pc:spChg chg="add mod">
          <ac:chgData name="Cao Khai Minh" userId="ef3305b0cd1446ab" providerId="LiveId" clId="{EA0D34C3-435F-4751-BD14-FF27F2E769CB}" dt="2024-10-25T12:56:08.881" v="177" actId="1076"/>
          <ac:spMkLst>
            <pc:docMk/>
            <pc:sldMk cId="2671760350" sldId="296"/>
            <ac:spMk id="4" creationId="{51A4F68F-11CA-B54B-1D65-E2FC159693C1}"/>
          </ac:spMkLst>
        </pc:spChg>
        <pc:picChg chg="add mod">
          <ac:chgData name="Cao Khai Minh" userId="ef3305b0cd1446ab" providerId="LiveId" clId="{EA0D34C3-435F-4751-BD14-FF27F2E769CB}" dt="2024-10-25T12:55:40.929" v="140" actId="1076"/>
          <ac:picMkLst>
            <pc:docMk/>
            <pc:sldMk cId="2671760350" sldId="296"/>
            <ac:picMk id="3" creationId="{824CF3AB-5520-AF58-59C9-8D783F7FA346}"/>
          </ac:picMkLst>
        </pc:picChg>
      </pc:sldChg>
      <pc:sldChg chg="new del">
        <pc:chgData name="Cao Khai Minh" userId="ef3305b0cd1446ab" providerId="LiveId" clId="{EA0D34C3-435F-4751-BD14-FF27F2E769CB}" dt="2024-10-25T12:56:18.777" v="183" actId="47"/>
        <pc:sldMkLst>
          <pc:docMk/>
          <pc:sldMk cId="3050406105" sldId="297"/>
        </pc:sldMkLst>
      </pc:sldChg>
      <pc:sldChg chg="new del">
        <pc:chgData name="Cao Khai Minh" userId="ef3305b0cd1446ab" providerId="LiveId" clId="{EA0D34C3-435F-4751-BD14-FF27F2E769CB}" dt="2024-10-25T12:56:20.215" v="184" actId="47"/>
        <pc:sldMkLst>
          <pc:docMk/>
          <pc:sldMk cId="2102466344" sldId="298"/>
        </pc:sldMkLst>
      </pc:sldChg>
      <pc:sldChg chg="new del">
        <pc:chgData name="Cao Khai Minh" userId="ef3305b0cd1446ab" providerId="LiveId" clId="{EA0D34C3-435F-4751-BD14-FF27F2E769CB}" dt="2024-10-25T12:56:21.157" v="185" actId="47"/>
        <pc:sldMkLst>
          <pc:docMk/>
          <pc:sldMk cId="612322027" sldId="299"/>
        </pc:sldMkLst>
      </pc:sldChg>
    </pc:docChg>
  </pc:docChgLst>
  <pc:docChgLst>
    <pc:chgData name="Cao Khai Minh" userId="ef3305b0cd1446ab" providerId="LiveId" clId="{9C90120C-ED42-4951-959B-7A392C32B96E}"/>
    <pc:docChg chg="custSel addSld delSld modSld">
      <pc:chgData name="Cao Khai Minh" userId="ef3305b0cd1446ab" providerId="LiveId" clId="{9C90120C-ED42-4951-959B-7A392C32B96E}" dt="2024-10-18T02:14:19.907" v="97" actId="1076"/>
      <pc:docMkLst>
        <pc:docMk/>
      </pc:docMkLst>
      <pc:sldChg chg="modSp mod">
        <pc:chgData name="Cao Khai Minh" userId="ef3305b0cd1446ab" providerId="LiveId" clId="{9C90120C-ED42-4951-959B-7A392C32B96E}" dt="2024-10-18T01:59:38.826" v="9" actId="20577"/>
        <pc:sldMkLst>
          <pc:docMk/>
          <pc:sldMk cId="0" sldId="261"/>
        </pc:sldMkLst>
        <pc:spChg chg="mod">
          <ac:chgData name="Cao Khai Minh" userId="ef3305b0cd1446ab" providerId="LiveId" clId="{9C90120C-ED42-4951-959B-7A392C32B96E}" dt="2024-10-18T01:59:38.826" v="9" actId="20577"/>
          <ac:spMkLst>
            <pc:docMk/>
            <pc:sldMk cId="0" sldId="261"/>
            <ac:spMk id="22" creationId="{021C94D4-F8DE-2996-1D28-1BD3197C447B}"/>
          </ac:spMkLst>
        </pc:spChg>
      </pc:sldChg>
      <pc:sldChg chg="addSp delSp modSp del mod">
        <pc:chgData name="Cao Khai Minh" userId="ef3305b0cd1446ab" providerId="LiveId" clId="{9C90120C-ED42-4951-959B-7A392C32B96E}" dt="2024-10-18T02:00:07.310" v="15" actId="47"/>
        <pc:sldMkLst>
          <pc:docMk/>
          <pc:sldMk cId="0" sldId="262"/>
        </pc:sldMkLst>
        <pc:spChg chg="del mod">
          <ac:chgData name="Cao Khai Minh" userId="ef3305b0cd1446ab" providerId="LiveId" clId="{9C90120C-ED42-4951-959B-7A392C32B96E}" dt="2024-10-18T01:59:27.043" v="1" actId="478"/>
          <ac:spMkLst>
            <pc:docMk/>
            <pc:sldMk cId="0" sldId="262"/>
            <ac:spMk id="5" creationId="{00000000-0000-0000-0000-000000000000}"/>
          </ac:spMkLst>
        </pc:spChg>
        <pc:spChg chg="del">
          <ac:chgData name="Cao Khai Minh" userId="ef3305b0cd1446ab" providerId="LiveId" clId="{9C90120C-ED42-4951-959B-7A392C32B96E}" dt="2024-10-18T01:59:29.646" v="3" actId="478"/>
          <ac:spMkLst>
            <pc:docMk/>
            <pc:sldMk cId="0" sldId="262"/>
            <ac:spMk id="6" creationId="{00000000-0000-0000-0000-000000000000}"/>
          </ac:spMkLst>
        </pc:spChg>
        <pc:spChg chg="del">
          <ac:chgData name="Cao Khai Minh" userId="ef3305b0cd1446ab" providerId="LiveId" clId="{9C90120C-ED42-4951-959B-7A392C32B96E}" dt="2024-10-18T01:59:31.137" v="4" actId="478"/>
          <ac:spMkLst>
            <pc:docMk/>
            <pc:sldMk cId="0" sldId="262"/>
            <ac:spMk id="8" creationId="{00000000-0000-0000-0000-000000000000}"/>
          </ac:spMkLst>
        </pc:spChg>
        <pc:spChg chg="mod">
          <ac:chgData name="Cao Khai Minh" userId="ef3305b0cd1446ab" providerId="LiveId" clId="{9C90120C-ED42-4951-959B-7A392C32B96E}" dt="2024-10-18T01:59:51.312" v="11" actId="20577"/>
          <ac:spMkLst>
            <pc:docMk/>
            <pc:sldMk cId="0" sldId="262"/>
            <ac:spMk id="19" creationId="{00000000-0000-0000-0000-000000000000}"/>
          </ac:spMkLst>
        </pc:spChg>
        <pc:spChg chg="add del">
          <ac:chgData name="Cao Khai Minh" userId="ef3305b0cd1446ab" providerId="LiveId" clId="{9C90120C-ED42-4951-959B-7A392C32B96E}" dt="2024-10-18T02:00:01.507" v="13" actId="478"/>
          <ac:spMkLst>
            <pc:docMk/>
            <pc:sldMk cId="0" sldId="262"/>
            <ac:spMk id="21" creationId="{CE1A48F3-ED4E-CC70-6EDE-A36F77BF1765}"/>
          </ac:spMkLst>
        </pc:spChg>
        <pc:grpChg chg="del">
          <ac:chgData name="Cao Khai Minh" userId="ef3305b0cd1446ab" providerId="LiveId" clId="{9C90120C-ED42-4951-959B-7A392C32B96E}" dt="2024-10-18T01:59:28.651" v="2" actId="478"/>
          <ac:grpSpMkLst>
            <pc:docMk/>
            <pc:sldMk cId="0" sldId="262"/>
            <ac:grpSpMk id="2" creationId="{00000000-0000-0000-0000-000000000000}"/>
          </ac:grpSpMkLst>
        </pc:grpChg>
        <pc:grpChg chg="del">
          <ac:chgData name="Cao Khai Minh" userId="ef3305b0cd1446ab" providerId="LiveId" clId="{9C90120C-ED42-4951-959B-7A392C32B96E}" dt="2024-10-18T01:59:32.320" v="5" actId="478"/>
          <ac:grpSpMkLst>
            <pc:docMk/>
            <pc:sldMk cId="0" sldId="262"/>
            <ac:grpSpMk id="9" creationId="{00000000-0000-0000-0000-000000000000}"/>
          </ac:grpSpMkLst>
        </pc:grpChg>
      </pc:sldChg>
      <pc:sldChg chg="addSp delSp modSp add mod setBg">
        <pc:chgData name="Cao Khai Minh" userId="ef3305b0cd1446ab" providerId="LiveId" clId="{9C90120C-ED42-4951-959B-7A392C32B96E}" dt="2024-10-18T02:14:19.907" v="97" actId="1076"/>
        <pc:sldMkLst>
          <pc:docMk/>
          <pc:sldMk cId="1334482660" sldId="273"/>
        </pc:sldMkLst>
        <pc:spChg chg="add del">
          <ac:chgData name="Cao Khai Minh" userId="ef3305b0cd1446ab" providerId="LiveId" clId="{9C90120C-ED42-4951-959B-7A392C32B96E}" dt="2024-10-18T02:09:18.946" v="76" actId="478"/>
          <ac:spMkLst>
            <pc:docMk/>
            <pc:sldMk cId="1334482660" sldId="273"/>
            <ac:spMk id="3" creationId="{A5BC30CF-8B33-1EBD-CC60-391C4CB6684F}"/>
          </ac:spMkLst>
        </pc:spChg>
        <pc:spChg chg="add mod">
          <ac:chgData name="Cao Khai Minh" userId="ef3305b0cd1446ab" providerId="LiveId" clId="{9C90120C-ED42-4951-959B-7A392C32B96E}" dt="2024-10-18T02:14:19.907" v="97" actId="1076"/>
          <ac:spMkLst>
            <pc:docMk/>
            <pc:sldMk cId="1334482660" sldId="273"/>
            <ac:spMk id="5" creationId="{CE325FCC-DD2C-A422-6F00-DBFA13F3B523}"/>
          </ac:spMkLst>
        </pc:spChg>
        <pc:spChg chg="add del mod">
          <ac:chgData name="Cao Khai Minh" userId="ef3305b0cd1446ab" providerId="LiveId" clId="{9C90120C-ED42-4951-959B-7A392C32B96E}" dt="2024-10-18T02:13:10.726" v="85" actId="478"/>
          <ac:spMkLst>
            <pc:docMk/>
            <pc:sldMk cId="1334482660" sldId="273"/>
            <ac:spMk id="7" creationId="{2BF8AD95-660D-C342-5010-E921EFF9B874}"/>
          </ac:spMkLst>
        </pc:spChg>
        <pc:spChg chg="add">
          <ac:chgData name="Cao Khai Minh" userId="ef3305b0cd1446ab" providerId="LiveId" clId="{9C90120C-ED42-4951-959B-7A392C32B96E}" dt="2024-10-18T02:10:39.478" v="82"/>
          <ac:spMkLst>
            <pc:docMk/>
            <pc:sldMk cId="1334482660" sldId="273"/>
            <ac:spMk id="8" creationId="{6D6F11BB-98EF-1068-2270-84DAA6192963}"/>
          </ac:spMkLst>
        </pc:spChg>
        <pc:spChg chg="mod">
          <ac:chgData name="Cao Khai Minh" userId="ef3305b0cd1446ab" providerId="LiveId" clId="{9C90120C-ED42-4951-959B-7A392C32B96E}" dt="2024-10-18T02:00:11.510" v="17" actId="20577"/>
          <ac:spMkLst>
            <pc:docMk/>
            <pc:sldMk cId="1334482660" sldId="273"/>
            <ac:spMk id="21" creationId="{00000000-0000-0000-0000-000000000000}"/>
          </ac:spMkLst>
        </pc:spChg>
        <pc:spChg chg="mod">
          <ac:chgData name="Cao Khai Minh" userId="ef3305b0cd1446ab" providerId="LiveId" clId="{9C90120C-ED42-4951-959B-7A392C32B96E}" dt="2024-10-18T02:09:15.873" v="75" actId="20577"/>
          <ac:spMkLst>
            <pc:docMk/>
            <pc:sldMk cId="1334482660" sldId="273"/>
            <ac:spMk id="22" creationId="{021C94D4-F8DE-2996-1D28-1BD3197C447B}"/>
          </ac:spMkLst>
        </pc:spChg>
        <pc:spChg chg="mod">
          <ac:chgData name="Cao Khai Minh" userId="ef3305b0cd1446ab" providerId="LiveId" clId="{9C90120C-ED42-4951-959B-7A392C32B96E}" dt="2024-10-18T02:06:43.574" v="28" actId="2711"/>
          <ac:spMkLst>
            <pc:docMk/>
            <pc:sldMk cId="1334482660" sldId="273"/>
            <ac:spMk id="24" creationId="{CFB90FF6-6B50-8C1C-43A8-CE51D0834F6E}"/>
          </ac:spMkLst>
        </pc:spChg>
        <pc:spChg chg="mod">
          <ac:chgData name="Cao Khai Minh" userId="ef3305b0cd1446ab" providerId="LiveId" clId="{9C90120C-ED42-4951-959B-7A392C32B96E}" dt="2024-10-18T02:06:55.394" v="41" actId="20577"/>
          <ac:spMkLst>
            <pc:docMk/>
            <pc:sldMk cId="1334482660" sldId="273"/>
            <ac:spMk id="26" creationId="{A6F858FD-DCFE-25B6-3EAD-9E8DF9A786DD}"/>
          </ac:spMkLst>
        </pc:spChg>
        <pc:spChg chg="del">
          <ac:chgData name="Cao Khai Minh" userId="ef3305b0cd1446ab" providerId="LiveId" clId="{9C90120C-ED42-4951-959B-7A392C32B96E}" dt="2024-10-18T02:05:39.508" v="24" actId="478"/>
          <ac:spMkLst>
            <pc:docMk/>
            <pc:sldMk cId="1334482660" sldId="273"/>
            <ac:spMk id="34" creationId="{79703B4B-24B7-A305-E285-A11613BD6A6B}"/>
          </ac:spMkLst>
        </pc:spChg>
        <pc:picChg chg="add mod">
          <ac:chgData name="Cao Khai Minh" userId="ef3305b0cd1446ab" providerId="LiveId" clId="{9C90120C-ED42-4951-959B-7A392C32B96E}" dt="2024-10-18T02:05:45.903" v="26" actId="1076"/>
          <ac:picMkLst>
            <pc:docMk/>
            <pc:sldMk cId="1334482660" sldId="273"/>
            <ac:picMk id="1026" creationId="{1F432D9B-8126-7526-DD45-D60F4BEC066A}"/>
          </ac:picMkLst>
        </pc:picChg>
        <pc:picChg chg="del">
          <ac:chgData name="Cao Khai Minh" userId="ef3305b0cd1446ab" providerId="LiveId" clId="{9C90120C-ED42-4951-959B-7A392C32B96E}" dt="2024-10-18T02:05:16.662" v="18" actId="478"/>
          <ac:picMkLst>
            <pc:docMk/>
            <pc:sldMk cId="1334482660" sldId="273"/>
            <ac:picMk id="2050" creationId="{D3167CDA-BA11-C783-2EC0-66525766B6F3}"/>
          </ac:picMkLst>
        </pc:picChg>
      </pc:sldChg>
    </pc:docChg>
  </pc:docChgLst>
  <pc:docChgLst>
    <pc:chgData name="Cao Khai Minh" userId="ef3305b0cd1446ab" providerId="LiveId" clId="{E5853BDC-38D4-4E18-8ED1-74D1E5CBBD37}"/>
    <pc:docChg chg="custSel addSld delSld modSld">
      <pc:chgData name="Cao Khai Minh" userId="ef3305b0cd1446ab" providerId="LiveId" clId="{E5853BDC-38D4-4E18-8ED1-74D1E5CBBD37}" dt="2024-10-18T04:07:27.868" v="7" actId="47"/>
      <pc:docMkLst>
        <pc:docMk/>
      </pc:docMkLst>
      <pc:sldChg chg="delSp modSp add mod">
        <pc:chgData name="Cao Khai Minh" userId="ef3305b0cd1446ab" providerId="LiveId" clId="{E5853BDC-38D4-4E18-8ED1-74D1E5CBBD37}" dt="2024-10-18T04:06:52.026" v="6" actId="1076"/>
        <pc:sldMkLst>
          <pc:docMk/>
          <pc:sldMk cId="0" sldId="256"/>
        </pc:sldMkLst>
        <pc:spChg chg="del">
          <ac:chgData name="Cao Khai Minh" userId="ef3305b0cd1446ab" providerId="LiveId" clId="{E5853BDC-38D4-4E18-8ED1-74D1E5CBBD37}" dt="2024-10-18T04:06:33.324" v="2" actId="478"/>
          <ac:spMkLst>
            <pc:docMk/>
            <pc:sldMk cId="0" sldId="256"/>
            <ac:spMk id="5" creationId="{00000000-0000-0000-0000-000000000000}"/>
          </ac:spMkLst>
        </pc:spChg>
        <pc:spChg chg="mod">
          <ac:chgData name="Cao Khai Minh" userId="ef3305b0cd1446ab" providerId="LiveId" clId="{E5853BDC-38D4-4E18-8ED1-74D1E5CBBD37}" dt="2024-10-18T04:06:47.044" v="5" actId="1076"/>
          <ac:spMkLst>
            <pc:docMk/>
            <pc:sldMk cId="0" sldId="256"/>
            <ac:spMk id="11" creationId="{00000000-0000-0000-0000-000000000000}"/>
          </ac:spMkLst>
        </pc:spChg>
        <pc:spChg chg="mod">
          <ac:chgData name="Cao Khai Minh" userId="ef3305b0cd1446ab" providerId="LiveId" clId="{E5853BDC-38D4-4E18-8ED1-74D1E5CBBD37}" dt="2024-10-18T04:06:52.026" v="6" actId="1076"/>
          <ac:spMkLst>
            <pc:docMk/>
            <pc:sldMk cId="0" sldId="256"/>
            <ac:spMk id="14" creationId="{72AAB811-E6A6-7BC7-B928-456A1CD0F54C}"/>
          </ac:spMkLst>
        </pc:spChg>
      </pc:sldChg>
      <pc:sldChg chg="del">
        <pc:chgData name="Cao Khai Minh" userId="ef3305b0cd1446ab" providerId="LiveId" clId="{E5853BDC-38D4-4E18-8ED1-74D1E5CBBD37}" dt="2024-10-18T04:07:27.868" v="7" actId="47"/>
        <pc:sldMkLst>
          <pc:docMk/>
          <pc:sldMk cId="0" sldId="258"/>
        </pc:sldMkLst>
      </pc:sldChg>
      <pc:sldChg chg="add">
        <pc:chgData name="Cao Khai Minh" userId="ef3305b0cd1446ab" providerId="LiveId" clId="{E5853BDC-38D4-4E18-8ED1-74D1E5CBBD37}" dt="2024-10-18T04:05:00.282" v="0"/>
        <pc:sldMkLst>
          <pc:docMk/>
          <pc:sldMk cId="140412590" sldId="265"/>
        </pc:sldMkLst>
      </pc:sldChg>
    </pc:docChg>
  </pc:docChgLst>
  <pc:docChgLst>
    <pc:chgData name="Cao Khai Minh" userId="ef3305b0cd1446ab" providerId="LiveId" clId="{C227816A-393E-42F9-969F-0D7A46216BE9}"/>
    <pc:docChg chg="undo custSel addSld delSld modSld sldOrd">
      <pc:chgData name="Cao Khai Minh" userId="ef3305b0cd1446ab" providerId="LiveId" clId="{C227816A-393E-42F9-969F-0D7A46216BE9}" dt="2024-10-26T09:16:56.996" v="494" actId="1076"/>
      <pc:docMkLst>
        <pc:docMk/>
      </pc:docMkLst>
      <pc:sldChg chg="modSp add mod">
        <pc:chgData name="Cao Khai Minh" userId="ef3305b0cd1446ab" providerId="LiveId" clId="{C227816A-393E-42F9-969F-0D7A46216BE9}" dt="2024-10-26T09:01:59.154" v="43" actId="1076"/>
        <pc:sldMkLst>
          <pc:docMk/>
          <pc:sldMk cId="0" sldId="257"/>
        </pc:sldMkLst>
        <pc:spChg chg="mod">
          <ac:chgData name="Cao Khai Minh" userId="ef3305b0cd1446ab" providerId="LiveId" clId="{C227816A-393E-42F9-969F-0D7A46216BE9}" dt="2024-10-26T09:01:59.154" v="43" actId="1076"/>
          <ac:spMkLst>
            <pc:docMk/>
            <pc:sldMk cId="0" sldId="257"/>
            <ac:spMk id="2" creationId="{00000000-0000-0000-0000-000000000000}"/>
          </ac:spMkLst>
        </pc:spChg>
      </pc:sldChg>
      <pc:sldChg chg="add">
        <pc:chgData name="Cao Khai Minh" userId="ef3305b0cd1446ab" providerId="LiveId" clId="{C227816A-393E-42F9-969F-0D7A46216BE9}" dt="2024-10-26T08:56:15.193" v="39"/>
        <pc:sldMkLst>
          <pc:docMk/>
          <pc:sldMk cId="0" sldId="258"/>
        </pc:sldMkLst>
      </pc:sldChg>
      <pc:sldChg chg="add">
        <pc:chgData name="Cao Khai Minh" userId="ef3305b0cd1446ab" providerId="LiveId" clId="{C227816A-393E-42F9-969F-0D7A46216BE9}" dt="2024-10-26T08:56:24.992" v="40"/>
        <pc:sldMkLst>
          <pc:docMk/>
          <pc:sldMk cId="0" sldId="259"/>
        </pc:sldMkLst>
      </pc:sldChg>
      <pc:sldChg chg="ord">
        <pc:chgData name="Cao Khai Minh" userId="ef3305b0cd1446ab" providerId="LiveId" clId="{C227816A-393E-42F9-969F-0D7A46216BE9}" dt="2024-10-26T08:47:27.038" v="7"/>
        <pc:sldMkLst>
          <pc:docMk/>
          <pc:sldMk cId="2377373216" sldId="293"/>
        </pc:sldMkLst>
      </pc:sldChg>
      <pc:sldChg chg="ord">
        <pc:chgData name="Cao Khai Minh" userId="ef3305b0cd1446ab" providerId="LiveId" clId="{C227816A-393E-42F9-969F-0D7A46216BE9}" dt="2024-10-26T08:47:38.123" v="9"/>
        <pc:sldMkLst>
          <pc:docMk/>
          <pc:sldMk cId="1471828865" sldId="294"/>
        </pc:sldMkLst>
      </pc:sldChg>
      <pc:sldChg chg="ord">
        <pc:chgData name="Cao Khai Minh" userId="ef3305b0cd1446ab" providerId="LiveId" clId="{C227816A-393E-42F9-969F-0D7A46216BE9}" dt="2024-10-26T08:48:09.140" v="13"/>
        <pc:sldMkLst>
          <pc:docMk/>
          <pc:sldMk cId="3227074761" sldId="295"/>
        </pc:sldMkLst>
      </pc:sldChg>
      <pc:sldChg chg="ord">
        <pc:chgData name="Cao Khai Minh" userId="ef3305b0cd1446ab" providerId="LiveId" clId="{C227816A-393E-42F9-969F-0D7A46216BE9}" dt="2024-10-26T08:48:18.728" v="15"/>
        <pc:sldMkLst>
          <pc:docMk/>
          <pc:sldMk cId="2671760350" sldId="296"/>
        </pc:sldMkLst>
      </pc:sldChg>
      <pc:sldChg chg="new del">
        <pc:chgData name="Cao Khai Minh" userId="ef3305b0cd1446ab" providerId="LiveId" clId="{C227816A-393E-42F9-969F-0D7A46216BE9}" dt="2024-10-26T08:48:00.978" v="10" actId="47"/>
        <pc:sldMkLst>
          <pc:docMk/>
          <pc:sldMk cId="4050134095" sldId="297"/>
        </pc:sldMkLst>
      </pc:sldChg>
      <pc:sldChg chg="new del">
        <pc:chgData name="Cao Khai Minh" userId="ef3305b0cd1446ab" providerId="LiveId" clId="{C227816A-393E-42F9-969F-0D7A46216BE9}" dt="2024-10-26T08:48:01.885" v="11" actId="47"/>
        <pc:sldMkLst>
          <pc:docMk/>
          <pc:sldMk cId="625540125" sldId="298"/>
        </pc:sldMkLst>
      </pc:sldChg>
      <pc:sldChg chg="new del">
        <pc:chgData name="Cao Khai Minh" userId="ef3305b0cd1446ab" providerId="LiveId" clId="{C227816A-393E-42F9-969F-0D7A46216BE9}" dt="2024-10-26T08:54:44.678" v="32" actId="47"/>
        <pc:sldMkLst>
          <pc:docMk/>
          <pc:sldMk cId="3425529047" sldId="299"/>
        </pc:sldMkLst>
      </pc:sldChg>
      <pc:sldChg chg="new del">
        <pc:chgData name="Cao Khai Minh" userId="ef3305b0cd1446ab" providerId="LiveId" clId="{C227816A-393E-42F9-969F-0D7A46216BE9}" dt="2024-10-26T08:54:46.035" v="33" actId="47"/>
        <pc:sldMkLst>
          <pc:docMk/>
          <pc:sldMk cId="315457179" sldId="300"/>
        </pc:sldMkLst>
      </pc:sldChg>
      <pc:sldChg chg="new del">
        <pc:chgData name="Cao Khai Minh" userId="ef3305b0cd1446ab" providerId="LiveId" clId="{C227816A-393E-42F9-969F-0D7A46216BE9}" dt="2024-10-26T08:54:48.149" v="35" actId="47"/>
        <pc:sldMkLst>
          <pc:docMk/>
          <pc:sldMk cId="2944354092" sldId="301"/>
        </pc:sldMkLst>
      </pc:sldChg>
      <pc:sldChg chg="new del">
        <pc:chgData name="Cao Khai Minh" userId="ef3305b0cd1446ab" providerId="LiveId" clId="{C227816A-393E-42F9-969F-0D7A46216BE9}" dt="2024-10-26T08:54:47.272" v="34" actId="47"/>
        <pc:sldMkLst>
          <pc:docMk/>
          <pc:sldMk cId="3150526519" sldId="302"/>
        </pc:sldMkLst>
      </pc:sldChg>
      <pc:sldChg chg="addSp modSp new mod">
        <pc:chgData name="Cao Khai Minh" userId="ef3305b0cd1446ab" providerId="LiveId" clId="{C227816A-393E-42F9-969F-0D7A46216BE9}" dt="2024-10-26T08:54:26.180" v="31" actId="1076"/>
        <pc:sldMkLst>
          <pc:docMk/>
          <pc:sldMk cId="72314095" sldId="303"/>
        </pc:sldMkLst>
        <pc:spChg chg="add mod">
          <ac:chgData name="Cao Khai Minh" userId="ef3305b0cd1446ab" providerId="LiveId" clId="{C227816A-393E-42F9-969F-0D7A46216BE9}" dt="2024-10-26T08:54:13.559" v="24" actId="1076"/>
          <ac:spMkLst>
            <pc:docMk/>
            <pc:sldMk cId="72314095" sldId="303"/>
            <ac:spMk id="2" creationId="{B1A57812-E1DE-96A2-1EA5-2750DEE64AF9}"/>
          </ac:spMkLst>
        </pc:spChg>
        <pc:picChg chg="add mod">
          <ac:chgData name="Cao Khai Minh" userId="ef3305b0cd1446ab" providerId="LiveId" clId="{C227816A-393E-42F9-969F-0D7A46216BE9}" dt="2024-10-26T08:54:26.180" v="31" actId="1076"/>
          <ac:picMkLst>
            <pc:docMk/>
            <pc:sldMk cId="72314095" sldId="303"/>
            <ac:picMk id="4" creationId="{B953488D-B3B3-F17B-5780-8B9FF71DFCA7}"/>
          </ac:picMkLst>
        </pc:picChg>
      </pc:sldChg>
      <pc:sldChg chg="add">
        <pc:chgData name="Cao Khai Minh" userId="ef3305b0cd1446ab" providerId="LiveId" clId="{C227816A-393E-42F9-969F-0D7A46216BE9}" dt="2024-10-26T09:01:06.888" v="41"/>
        <pc:sldMkLst>
          <pc:docMk/>
          <pc:sldMk cId="0" sldId="304"/>
        </pc:sldMkLst>
      </pc:sldChg>
      <pc:sldChg chg="new del">
        <pc:chgData name="Cao Khai Minh" userId="ef3305b0cd1446ab" providerId="LiveId" clId="{C227816A-393E-42F9-969F-0D7A46216BE9}" dt="2024-10-26T08:55:59.816" v="38" actId="47"/>
        <pc:sldMkLst>
          <pc:docMk/>
          <pc:sldMk cId="2736520727" sldId="304"/>
        </pc:sldMkLst>
      </pc:sldChg>
      <pc:sldChg chg="add">
        <pc:chgData name="Cao Khai Minh" userId="ef3305b0cd1446ab" providerId="LiveId" clId="{C227816A-393E-42F9-969F-0D7A46216BE9}" dt="2024-10-26T09:01:44.151" v="42"/>
        <pc:sldMkLst>
          <pc:docMk/>
          <pc:sldMk cId="0" sldId="305"/>
        </pc:sldMkLst>
      </pc:sldChg>
      <pc:sldChg chg="addSp delSp modSp new mod">
        <pc:chgData name="Cao Khai Minh" userId="ef3305b0cd1446ab" providerId="LiveId" clId="{C227816A-393E-42F9-969F-0D7A46216BE9}" dt="2024-10-26T09:16:56.996" v="494" actId="1076"/>
        <pc:sldMkLst>
          <pc:docMk/>
          <pc:sldMk cId="3146875110" sldId="306"/>
        </pc:sldMkLst>
        <pc:spChg chg="add mod">
          <ac:chgData name="Cao Khai Minh" userId="ef3305b0cd1446ab" providerId="LiveId" clId="{C227816A-393E-42F9-969F-0D7A46216BE9}" dt="2024-10-26T09:08:44.112" v="101" actId="1076"/>
          <ac:spMkLst>
            <pc:docMk/>
            <pc:sldMk cId="3146875110" sldId="306"/>
            <ac:spMk id="6" creationId="{C019F7B6-B951-5071-BFA6-7D669BFED362}"/>
          </ac:spMkLst>
        </pc:spChg>
        <pc:spChg chg="add mod">
          <ac:chgData name="Cao Khai Minh" userId="ef3305b0cd1446ab" providerId="LiveId" clId="{C227816A-393E-42F9-969F-0D7A46216BE9}" dt="2024-10-26T09:14:03.568" v="248" actId="21"/>
          <ac:spMkLst>
            <pc:docMk/>
            <pc:sldMk cId="3146875110" sldId="306"/>
            <ac:spMk id="7" creationId="{5D3DD8B8-57B9-3360-E882-7E9B15158BAD}"/>
          </ac:spMkLst>
        </pc:spChg>
        <pc:spChg chg="add del mod">
          <ac:chgData name="Cao Khai Minh" userId="ef3305b0cd1446ab" providerId="LiveId" clId="{C227816A-393E-42F9-969F-0D7A46216BE9}" dt="2024-10-26T09:15:00.635" v="269"/>
          <ac:spMkLst>
            <pc:docMk/>
            <pc:sldMk cId="3146875110" sldId="306"/>
            <ac:spMk id="12" creationId="{172A002B-84E6-261D-F451-22FAC4DA9F20}"/>
          </ac:spMkLst>
        </pc:spChg>
        <pc:spChg chg="add mod">
          <ac:chgData name="Cao Khai Minh" userId="ef3305b0cd1446ab" providerId="LiveId" clId="{C227816A-393E-42F9-969F-0D7A46216BE9}" dt="2024-10-26T09:16:02.199" v="419" actId="20577"/>
          <ac:spMkLst>
            <pc:docMk/>
            <pc:sldMk cId="3146875110" sldId="306"/>
            <ac:spMk id="13" creationId="{97542513-4E1A-92A9-ADFA-3D3CD56EA04A}"/>
          </ac:spMkLst>
        </pc:spChg>
        <pc:spChg chg="add mod">
          <ac:chgData name="Cao Khai Minh" userId="ef3305b0cd1446ab" providerId="LiveId" clId="{C227816A-393E-42F9-969F-0D7A46216BE9}" dt="2024-10-26T09:16:54.086" v="493" actId="1076"/>
          <ac:spMkLst>
            <pc:docMk/>
            <pc:sldMk cId="3146875110" sldId="306"/>
            <ac:spMk id="16" creationId="{8B00F349-7024-74FD-A0F9-AF91F87D3BEC}"/>
          </ac:spMkLst>
        </pc:spChg>
        <pc:picChg chg="add mod">
          <ac:chgData name="Cao Khai Minh" userId="ef3305b0cd1446ab" providerId="LiveId" clId="{C227816A-393E-42F9-969F-0D7A46216BE9}" dt="2024-10-26T09:16:05.445" v="420" actId="1076"/>
          <ac:picMkLst>
            <pc:docMk/>
            <pc:sldMk cId="3146875110" sldId="306"/>
            <ac:picMk id="3" creationId="{05308EF5-B602-48D8-6F07-0DB119C4ABBA}"/>
          </ac:picMkLst>
        </pc:picChg>
        <pc:picChg chg="add del mod">
          <ac:chgData name="Cao Khai Minh" userId="ef3305b0cd1446ab" providerId="LiveId" clId="{C227816A-393E-42F9-969F-0D7A46216BE9}" dt="2024-10-26T09:09:56.158" v="169" actId="478"/>
          <ac:picMkLst>
            <pc:docMk/>
            <pc:sldMk cId="3146875110" sldId="306"/>
            <ac:picMk id="5" creationId="{57197F1A-CD9C-022B-F081-67103D67A0C5}"/>
          </ac:picMkLst>
        </pc:picChg>
        <pc:picChg chg="add mod">
          <ac:chgData name="Cao Khai Minh" userId="ef3305b0cd1446ab" providerId="LiveId" clId="{C227816A-393E-42F9-969F-0D7A46216BE9}" dt="2024-10-26T09:15:19.407" v="308" actId="1076"/>
          <ac:picMkLst>
            <pc:docMk/>
            <pc:sldMk cId="3146875110" sldId="306"/>
            <ac:picMk id="9" creationId="{7457E24D-DFBF-08B4-269C-C1568F801521}"/>
          </ac:picMkLst>
        </pc:picChg>
        <pc:picChg chg="add mod">
          <ac:chgData name="Cao Khai Minh" userId="ef3305b0cd1446ab" providerId="LiveId" clId="{C227816A-393E-42F9-969F-0D7A46216BE9}" dt="2024-10-26T09:14:33.992" v="253" actId="1076"/>
          <ac:picMkLst>
            <pc:docMk/>
            <pc:sldMk cId="3146875110" sldId="306"/>
            <ac:picMk id="11" creationId="{2FC9EA91-DD28-0724-37AC-7C4F79E491A7}"/>
          </ac:picMkLst>
        </pc:picChg>
        <pc:picChg chg="add mod">
          <ac:chgData name="Cao Khai Minh" userId="ef3305b0cd1446ab" providerId="LiveId" clId="{C227816A-393E-42F9-969F-0D7A46216BE9}" dt="2024-10-26T09:16:56.996" v="494" actId="1076"/>
          <ac:picMkLst>
            <pc:docMk/>
            <pc:sldMk cId="3146875110" sldId="306"/>
            <ac:picMk id="15" creationId="{63FA381B-EA44-7B0F-F658-AF1EA2F37585}"/>
          </ac:picMkLst>
        </pc:picChg>
      </pc:sldChg>
      <pc:sldChg chg="new del">
        <pc:chgData name="Cao Khai Minh" userId="ef3305b0cd1446ab" providerId="LiveId" clId="{C227816A-393E-42F9-969F-0D7A46216BE9}" dt="2024-10-26T09:08:05.124" v="49" actId="47"/>
        <pc:sldMkLst>
          <pc:docMk/>
          <pc:sldMk cId="1661518533" sldId="3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4C38B-ED50-43E7-9CEC-C4D8B0C8C4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5499E6-839F-4BC5-800F-34D4B3CC8745}">
      <dgm:prSet/>
      <dgm:spPr/>
      <dgm:t>
        <a:bodyPr/>
        <a:lstStyle/>
        <a:p>
          <a:pPr algn="ctr" rtl="0"/>
          <a:r>
            <a:rPr lang="vi-VN" dirty="0"/>
            <a:t>1. </a:t>
          </a:r>
          <a:r>
            <a:rPr lang="en-US" dirty="0"/>
            <a:t>Cách tấn công website và cách khắc phục</a:t>
          </a:r>
        </a:p>
      </dgm:t>
    </dgm:pt>
    <dgm:pt modelId="{655ED6F8-C205-4107-A783-5A1E0243C41B}" type="parTrans" cxnId="{52B709E9-C9E4-4940-9C7C-214CA7966CFD}">
      <dgm:prSet/>
      <dgm:spPr/>
      <dgm:t>
        <a:bodyPr/>
        <a:lstStyle/>
        <a:p>
          <a:endParaRPr lang="en-US"/>
        </a:p>
      </dgm:t>
    </dgm:pt>
    <dgm:pt modelId="{52C7937F-1F6B-441B-ADD5-EB0170DDF96B}" type="sibTrans" cxnId="{52B709E9-C9E4-4940-9C7C-214CA7966CFD}">
      <dgm:prSet/>
      <dgm:spPr/>
      <dgm:t>
        <a:bodyPr/>
        <a:lstStyle/>
        <a:p>
          <a:endParaRPr lang="en-US"/>
        </a:p>
      </dgm:t>
    </dgm:pt>
    <dgm:pt modelId="{2F5B5EC5-9A4E-4A46-92F3-898016BA1869}" type="pres">
      <dgm:prSet presAssocID="{BC04C38B-ED50-43E7-9CEC-C4D8B0C8C418}" presName="linear" presStyleCnt="0">
        <dgm:presLayoutVars>
          <dgm:animLvl val="lvl"/>
          <dgm:resizeHandles val="exact"/>
        </dgm:presLayoutVars>
      </dgm:prSet>
      <dgm:spPr/>
    </dgm:pt>
    <dgm:pt modelId="{D1913227-FF1B-4955-B7FE-3CA5473305BA}" type="pres">
      <dgm:prSet presAssocID="{E85499E6-839F-4BC5-800F-34D4B3CC8745}" presName="parentText" presStyleLbl="node1" presStyleIdx="0" presStyleCnt="1">
        <dgm:presLayoutVars>
          <dgm:chMax val="0"/>
          <dgm:bulletEnabled val="1"/>
        </dgm:presLayoutVars>
      </dgm:prSet>
      <dgm:spPr/>
    </dgm:pt>
  </dgm:ptLst>
  <dgm:cxnLst>
    <dgm:cxn modelId="{20ACFC45-885E-4759-8943-E2FB8F4AA229}" type="presOf" srcId="{E85499E6-839F-4BC5-800F-34D4B3CC8745}" destId="{D1913227-FF1B-4955-B7FE-3CA5473305BA}" srcOrd="0" destOrd="0" presId="urn:microsoft.com/office/officeart/2005/8/layout/vList2"/>
    <dgm:cxn modelId="{165075DA-EA82-4381-BB8F-9AAA0A88EED6}" type="presOf" srcId="{BC04C38B-ED50-43E7-9CEC-C4D8B0C8C418}" destId="{2F5B5EC5-9A4E-4A46-92F3-898016BA1869}" srcOrd="0" destOrd="0" presId="urn:microsoft.com/office/officeart/2005/8/layout/vList2"/>
    <dgm:cxn modelId="{52B709E9-C9E4-4940-9C7C-214CA7966CFD}" srcId="{BC04C38B-ED50-43E7-9CEC-C4D8B0C8C418}" destId="{E85499E6-839F-4BC5-800F-34D4B3CC8745}" srcOrd="0" destOrd="0" parTransId="{655ED6F8-C205-4107-A783-5A1E0243C41B}" sibTransId="{52C7937F-1F6B-441B-ADD5-EB0170DDF96B}"/>
    <dgm:cxn modelId="{C63DFB1F-9846-4372-A7A2-65E98B4A9990}" type="presParOf" srcId="{2F5B5EC5-9A4E-4A46-92F3-898016BA1869}" destId="{D1913227-FF1B-4955-B7FE-3CA5473305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4C38B-ED50-43E7-9CEC-C4D8B0C8C4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5499E6-839F-4BC5-800F-34D4B3CC8745}">
      <dgm:prSet/>
      <dgm:spPr/>
      <dgm:t>
        <a:bodyPr/>
        <a:lstStyle/>
        <a:p>
          <a:pPr rtl="0"/>
          <a:r>
            <a:rPr lang="vi-VN" dirty="0"/>
            <a:t>2. Viết lại URL</a:t>
          </a:r>
          <a:endParaRPr lang="en-US" dirty="0"/>
        </a:p>
      </dgm:t>
    </dgm:pt>
    <dgm:pt modelId="{655ED6F8-C205-4107-A783-5A1E0243C41B}" type="parTrans" cxnId="{52B709E9-C9E4-4940-9C7C-214CA7966CFD}">
      <dgm:prSet/>
      <dgm:spPr/>
      <dgm:t>
        <a:bodyPr/>
        <a:lstStyle/>
        <a:p>
          <a:endParaRPr lang="en-US"/>
        </a:p>
      </dgm:t>
    </dgm:pt>
    <dgm:pt modelId="{52C7937F-1F6B-441B-ADD5-EB0170DDF96B}" type="sibTrans" cxnId="{52B709E9-C9E4-4940-9C7C-214CA7966CFD}">
      <dgm:prSet/>
      <dgm:spPr/>
      <dgm:t>
        <a:bodyPr/>
        <a:lstStyle/>
        <a:p>
          <a:endParaRPr lang="en-US"/>
        </a:p>
      </dgm:t>
    </dgm:pt>
    <dgm:pt modelId="{2F5B5EC5-9A4E-4A46-92F3-898016BA1869}" type="pres">
      <dgm:prSet presAssocID="{BC04C38B-ED50-43E7-9CEC-C4D8B0C8C418}" presName="linear" presStyleCnt="0">
        <dgm:presLayoutVars>
          <dgm:animLvl val="lvl"/>
          <dgm:resizeHandles val="exact"/>
        </dgm:presLayoutVars>
      </dgm:prSet>
      <dgm:spPr/>
    </dgm:pt>
    <dgm:pt modelId="{D1913227-FF1B-4955-B7FE-3CA5473305BA}" type="pres">
      <dgm:prSet presAssocID="{E85499E6-839F-4BC5-800F-34D4B3CC8745}" presName="parentText" presStyleLbl="node1" presStyleIdx="0" presStyleCnt="1">
        <dgm:presLayoutVars>
          <dgm:chMax val="0"/>
          <dgm:bulletEnabled val="1"/>
        </dgm:presLayoutVars>
      </dgm:prSet>
      <dgm:spPr/>
    </dgm:pt>
  </dgm:ptLst>
  <dgm:cxnLst>
    <dgm:cxn modelId="{20ACFC45-885E-4759-8943-E2FB8F4AA229}" type="presOf" srcId="{E85499E6-839F-4BC5-800F-34D4B3CC8745}" destId="{D1913227-FF1B-4955-B7FE-3CA5473305BA}" srcOrd="0" destOrd="0" presId="urn:microsoft.com/office/officeart/2005/8/layout/vList2"/>
    <dgm:cxn modelId="{165075DA-EA82-4381-BB8F-9AAA0A88EED6}" type="presOf" srcId="{BC04C38B-ED50-43E7-9CEC-C4D8B0C8C418}" destId="{2F5B5EC5-9A4E-4A46-92F3-898016BA1869}" srcOrd="0" destOrd="0" presId="urn:microsoft.com/office/officeart/2005/8/layout/vList2"/>
    <dgm:cxn modelId="{52B709E9-C9E4-4940-9C7C-214CA7966CFD}" srcId="{BC04C38B-ED50-43E7-9CEC-C4D8B0C8C418}" destId="{E85499E6-839F-4BC5-800F-34D4B3CC8745}" srcOrd="0" destOrd="0" parTransId="{655ED6F8-C205-4107-A783-5A1E0243C41B}" sibTransId="{52C7937F-1F6B-441B-ADD5-EB0170DDF96B}"/>
    <dgm:cxn modelId="{C63DFB1F-9846-4372-A7A2-65E98B4A9990}" type="presParOf" srcId="{2F5B5EC5-9A4E-4A46-92F3-898016BA1869}" destId="{D1913227-FF1B-4955-B7FE-3CA5473305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4C38B-ED50-43E7-9CEC-C4D8B0C8C4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5499E6-839F-4BC5-800F-34D4B3CC8745}">
      <dgm:prSet/>
      <dgm:spPr/>
      <dgm:t>
        <a:bodyPr/>
        <a:lstStyle/>
        <a:p>
          <a:pPr rtl="0"/>
          <a:r>
            <a:rPr lang="vi-VN" dirty="0"/>
            <a:t>3. Các bước đăng ký Google API</a:t>
          </a:r>
          <a:endParaRPr lang="en-US" dirty="0"/>
        </a:p>
      </dgm:t>
    </dgm:pt>
    <dgm:pt modelId="{655ED6F8-C205-4107-A783-5A1E0243C41B}" type="parTrans" cxnId="{52B709E9-C9E4-4940-9C7C-214CA7966CFD}">
      <dgm:prSet/>
      <dgm:spPr/>
      <dgm:t>
        <a:bodyPr/>
        <a:lstStyle/>
        <a:p>
          <a:endParaRPr lang="en-US"/>
        </a:p>
      </dgm:t>
    </dgm:pt>
    <dgm:pt modelId="{52C7937F-1F6B-441B-ADD5-EB0170DDF96B}" type="sibTrans" cxnId="{52B709E9-C9E4-4940-9C7C-214CA7966CFD}">
      <dgm:prSet/>
      <dgm:spPr/>
      <dgm:t>
        <a:bodyPr/>
        <a:lstStyle/>
        <a:p>
          <a:endParaRPr lang="en-US"/>
        </a:p>
      </dgm:t>
    </dgm:pt>
    <dgm:pt modelId="{2F5B5EC5-9A4E-4A46-92F3-898016BA1869}" type="pres">
      <dgm:prSet presAssocID="{BC04C38B-ED50-43E7-9CEC-C4D8B0C8C418}" presName="linear" presStyleCnt="0">
        <dgm:presLayoutVars>
          <dgm:animLvl val="lvl"/>
          <dgm:resizeHandles val="exact"/>
        </dgm:presLayoutVars>
      </dgm:prSet>
      <dgm:spPr/>
    </dgm:pt>
    <dgm:pt modelId="{D1913227-FF1B-4955-B7FE-3CA5473305BA}" type="pres">
      <dgm:prSet presAssocID="{E85499E6-839F-4BC5-800F-34D4B3CC8745}" presName="parentText" presStyleLbl="node1" presStyleIdx="0" presStyleCnt="1">
        <dgm:presLayoutVars>
          <dgm:chMax val="0"/>
          <dgm:bulletEnabled val="1"/>
        </dgm:presLayoutVars>
      </dgm:prSet>
      <dgm:spPr/>
    </dgm:pt>
  </dgm:ptLst>
  <dgm:cxnLst>
    <dgm:cxn modelId="{20ACFC45-885E-4759-8943-E2FB8F4AA229}" type="presOf" srcId="{E85499E6-839F-4BC5-800F-34D4B3CC8745}" destId="{D1913227-FF1B-4955-B7FE-3CA5473305BA}" srcOrd="0" destOrd="0" presId="urn:microsoft.com/office/officeart/2005/8/layout/vList2"/>
    <dgm:cxn modelId="{165075DA-EA82-4381-BB8F-9AAA0A88EED6}" type="presOf" srcId="{BC04C38B-ED50-43E7-9CEC-C4D8B0C8C418}" destId="{2F5B5EC5-9A4E-4A46-92F3-898016BA1869}" srcOrd="0" destOrd="0" presId="urn:microsoft.com/office/officeart/2005/8/layout/vList2"/>
    <dgm:cxn modelId="{52B709E9-C9E4-4940-9C7C-214CA7966CFD}" srcId="{BC04C38B-ED50-43E7-9CEC-C4D8B0C8C418}" destId="{E85499E6-839F-4BC5-800F-34D4B3CC8745}" srcOrd="0" destOrd="0" parTransId="{655ED6F8-C205-4107-A783-5A1E0243C41B}" sibTransId="{52C7937F-1F6B-441B-ADD5-EB0170DDF96B}"/>
    <dgm:cxn modelId="{C63DFB1F-9846-4372-A7A2-65E98B4A9990}" type="presParOf" srcId="{2F5B5EC5-9A4E-4A46-92F3-898016BA1869}" destId="{D1913227-FF1B-4955-B7FE-3CA5473305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3227-FF1B-4955-B7FE-3CA5473305BA}">
      <dsp:nvSpPr>
        <dsp:cNvPr id="0" name=""/>
        <dsp:cNvSpPr/>
      </dsp:nvSpPr>
      <dsp:spPr>
        <a:xfrm>
          <a:off x="0" y="840750"/>
          <a:ext cx="12192000" cy="2585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vi-VN" sz="6500" kern="1200" dirty="0"/>
            <a:t>1. </a:t>
          </a:r>
          <a:r>
            <a:rPr lang="en-US" sz="6500" kern="1200" dirty="0"/>
            <a:t>Cách tấn công website và cách khắc phục</a:t>
          </a:r>
        </a:p>
      </dsp:txBody>
      <dsp:txXfrm>
        <a:off x="126223" y="966973"/>
        <a:ext cx="11939554" cy="2333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3227-FF1B-4955-B7FE-3CA5473305BA}">
      <dsp:nvSpPr>
        <dsp:cNvPr id="0" name=""/>
        <dsp:cNvSpPr/>
      </dsp:nvSpPr>
      <dsp:spPr>
        <a:xfrm>
          <a:off x="0" y="1354087"/>
          <a:ext cx="1219200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vi-VN" sz="6500" kern="1200" dirty="0"/>
            <a:t>2. Viết lại URL</a:t>
          </a:r>
          <a:endParaRPr lang="en-US" sz="6500" kern="1200" dirty="0"/>
        </a:p>
      </dsp:txBody>
      <dsp:txXfrm>
        <a:off x="76105" y="1430192"/>
        <a:ext cx="12039790"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3227-FF1B-4955-B7FE-3CA5473305BA}">
      <dsp:nvSpPr>
        <dsp:cNvPr id="0" name=""/>
        <dsp:cNvSpPr/>
      </dsp:nvSpPr>
      <dsp:spPr>
        <a:xfrm>
          <a:off x="0" y="1354087"/>
          <a:ext cx="1325880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vi-VN" sz="6500" kern="1200" dirty="0"/>
            <a:t>3. Các bước đăng ký Google API</a:t>
          </a:r>
          <a:endParaRPr lang="en-US" sz="6500" kern="1200" dirty="0"/>
        </a:p>
      </dsp:txBody>
      <dsp:txXfrm>
        <a:off x="76105" y="1430192"/>
        <a:ext cx="13106590" cy="14068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3:15:45.234"/>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BC920-7F62-42C2-8B95-8A88D2C94710}"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19CC7-5908-4039-9F59-DE5606CADC8F}" type="slidenum">
              <a:rPr lang="en-US" smtClean="0"/>
              <a:t>‹#›</a:t>
            </a:fld>
            <a:endParaRPr lang="en-US"/>
          </a:p>
        </p:txBody>
      </p:sp>
    </p:spTree>
    <p:extLst>
      <p:ext uri="{BB962C8B-B14F-4D97-AF65-F5344CB8AC3E}">
        <p14:creationId xmlns:p14="http://schemas.microsoft.com/office/powerpoint/2010/main" val="942423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8488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967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2537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tents">
  <p:cSld name="Table of cotents">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5454000" y="726551"/>
            <a:ext cx="7380000" cy="114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8759300" y="3737951"/>
            <a:ext cx="76602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10103177" y="4376177"/>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0" name="Google Shape;170;p13"/>
          <p:cNvSpPr txBox="1">
            <a:spLocks noGrp="1"/>
          </p:cNvSpPr>
          <p:nvPr>
            <p:ph type="subTitle" idx="3"/>
          </p:nvPr>
        </p:nvSpPr>
        <p:spPr>
          <a:xfrm>
            <a:off x="1868477" y="3737951"/>
            <a:ext cx="73800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3072377" y="4376177"/>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2" name="Google Shape;172;p13"/>
          <p:cNvSpPr txBox="1">
            <a:spLocks noGrp="1"/>
          </p:cNvSpPr>
          <p:nvPr>
            <p:ph type="subTitle" idx="5"/>
          </p:nvPr>
        </p:nvSpPr>
        <p:spPr>
          <a:xfrm>
            <a:off x="8759201" y="7541700"/>
            <a:ext cx="76602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10103177" y="8179950"/>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4" name="Google Shape;174;p13"/>
          <p:cNvSpPr txBox="1">
            <a:spLocks noGrp="1"/>
          </p:cNvSpPr>
          <p:nvPr>
            <p:ph type="subTitle" idx="7"/>
          </p:nvPr>
        </p:nvSpPr>
        <p:spPr>
          <a:xfrm>
            <a:off x="1868477" y="7541700"/>
            <a:ext cx="73800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3072377" y="8179950"/>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6" name="Google Shape;176;p13"/>
          <p:cNvSpPr txBox="1">
            <a:spLocks noGrp="1"/>
          </p:cNvSpPr>
          <p:nvPr>
            <p:ph type="title" idx="9" hasCustomPrompt="1"/>
          </p:nvPr>
        </p:nvSpPr>
        <p:spPr>
          <a:xfrm>
            <a:off x="4519277" y="2342226"/>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77" name="Google Shape;177;p13"/>
          <p:cNvSpPr txBox="1">
            <a:spLocks noGrp="1"/>
          </p:cNvSpPr>
          <p:nvPr>
            <p:ph type="title" idx="13" hasCustomPrompt="1"/>
          </p:nvPr>
        </p:nvSpPr>
        <p:spPr>
          <a:xfrm>
            <a:off x="11550126" y="2342226"/>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78" name="Google Shape;178;p13"/>
          <p:cNvSpPr txBox="1">
            <a:spLocks noGrp="1"/>
          </p:cNvSpPr>
          <p:nvPr>
            <p:ph type="title" idx="14" hasCustomPrompt="1"/>
          </p:nvPr>
        </p:nvSpPr>
        <p:spPr>
          <a:xfrm>
            <a:off x="4519277" y="6142250"/>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79" name="Google Shape;179;p13"/>
          <p:cNvSpPr txBox="1">
            <a:spLocks noGrp="1"/>
          </p:cNvSpPr>
          <p:nvPr>
            <p:ph type="title" idx="15" hasCustomPrompt="1"/>
          </p:nvPr>
        </p:nvSpPr>
        <p:spPr>
          <a:xfrm>
            <a:off x="11550126" y="6142250"/>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80" name="Google Shape;180;p13"/>
          <p:cNvSpPr/>
          <p:nvPr/>
        </p:nvSpPr>
        <p:spPr>
          <a:xfrm rot="-5267561">
            <a:off x="-4333731" y="4924565"/>
            <a:ext cx="9637433" cy="1561937"/>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13"/>
          <p:cNvSpPr/>
          <p:nvPr/>
        </p:nvSpPr>
        <p:spPr>
          <a:xfrm rot="-5400000">
            <a:off x="-1908663" y="2507156"/>
            <a:ext cx="4787258" cy="1932929"/>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3"/>
          <p:cNvSpPr/>
          <p:nvPr/>
        </p:nvSpPr>
        <p:spPr>
          <a:xfrm rot="5400000">
            <a:off x="-1345650" y="838597"/>
            <a:ext cx="4193796" cy="19783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183;p13"/>
          <p:cNvSpPr/>
          <p:nvPr/>
        </p:nvSpPr>
        <p:spPr>
          <a:xfrm rot="5400000">
            <a:off x="242726" y="6265926"/>
            <a:ext cx="327000" cy="3270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84;p13"/>
          <p:cNvSpPr/>
          <p:nvPr/>
        </p:nvSpPr>
        <p:spPr>
          <a:xfrm rot="5400000">
            <a:off x="1987626" y="529427"/>
            <a:ext cx="196800" cy="1974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85;p13"/>
          <p:cNvSpPr/>
          <p:nvPr/>
        </p:nvSpPr>
        <p:spPr>
          <a:xfrm rot="5400000">
            <a:off x="1080276" y="2580876"/>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186;p13"/>
          <p:cNvSpPr/>
          <p:nvPr/>
        </p:nvSpPr>
        <p:spPr>
          <a:xfrm rot="5400000">
            <a:off x="882876" y="5401026"/>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87;p13"/>
          <p:cNvSpPr/>
          <p:nvPr/>
        </p:nvSpPr>
        <p:spPr>
          <a:xfrm rot="5532439">
            <a:off x="13197623" y="3795073"/>
            <a:ext cx="9637433" cy="1561937"/>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88;p13"/>
          <p:cNvSpPr/>
          <p:nvPr/>
        </p:nvSpPr>
        <p:spPr>
          <a:xfrm rot="5400000">
            <a:off x="15622735" y="5841487"/>
            <a:ext cx="4787258" cy="1932929"/>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89;p13"/>
          <p:cNvSpPr/>
          <p:nvPr/>
        </p:nvSpPr>
        <p:spPr>
          <a:xfrm rot="-5400000">
            <a:off x="15653180" y="7464673"/>
            <a:ext cx="4193796" cy="19783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190;p13"/>
          <p:cNvSpPr/>
          <p:nvPr/>
        </p:nvSpPr>
        <p:spPr>
          <a:xfrm rot="-5400000">
            <a:off x="17931600" y="3688649"/>
            <a:ext cx="327000" cy="3270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191;p13"/>
          <p:cNvSpPr/>
          <p:nvPr/>
        </p:nvSpPr>
        <p:spPr>
          <a:xfrm rot="-5400000">
            <a:off x="17224250" y="7503299"/>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2;p13"/>
          <p:cNvSpPr/>
          <p:nvPr/>
        </p:nvSpPr>
        <p:spPr>
          <a:xfrm rot="-5400000">
            <a:off x="17421650" y="4683149"/>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13"/>
          <p:cNvSpPr/>
          <p:nvPr/>
        </p:nvSpPr>
        <p:spPr>
          <a:xfrm rot="-5400000">
            <a:off x="16316900" y="9554748"/>
            <a:ext cx="196800" cy="1974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12242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297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782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87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046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71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661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2386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858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7851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274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627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6052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662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10/26/2024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6349573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onsole.cloud.google.com/" TargetMode="Externa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google.com/maps/documentation/javascript/load-maps-js-api" TargetMode="Externa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2"/>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3"/>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sp>
      <p:sp>
        <p:nvSpPr>
          <p:cNvPr id="11" name="Freeform 11"/>
          <p:cNvSpPr/>
          <p:nvPr/>
        </p:nvSpPr>
        <p:spPr>
          <a:xfrm flipH="1">
            <a:off x="12134123" y="670504"/>
            <a:ext cx="7239000" cy="98597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5"/>
            <a:stretch>
              <a:fillRect/>
            </a:stretch>
          </a:blipFill>
        </p:spPr>
      </p:sp>
      <p:sp>
        <p:nvSpPr>
          <p:cNvPr id="13" name="TextBox 12">
            <a:extLst>
              <a:ext uri="{FF2B5EF4-FFF2-40B4-BE49-F238E27FC236}">
                <a16:creationId xmlns:a16="http://schemas.microsoft.com/office/drawing/2014/main" id="{7B421A54-A930-DEDE-1975-3B7B16B90D0E}"/>
              </a:ext>
            </a:extLst>
          </p:cNvPr>
          <p:cNvSpPr txBox="1"/>
          <p:nvPr/>
        </p:nvSpPr>
        <p:spPr>
          <a:xfrm>
            <a:off x="1066800" y="3116955"/>
            <a:ext cx="12276944" cy="1569660"/>
          </a:xfrm>
          <a:prstGeom prst="rect">
            <a:avLst/>
          </a:prstGeom>
          <a:noFill/>
        </p:spPr>
        <p:txBody>
          <a:bodyPr wrap="square">
            <a:spAutoFit/>
          </a:bodyPr>
          <a:lstStyle/>
          <a:p>
            <a:pPr algn="ctr"/>
            <a:r>
              <a:rPr lang="en-US" sz="4800" b="1" dirty="0">
                <a:latin typeface="Arial" panose="020B0604020202020204" pitchFamily="34" charset="0"/>
                <a:cs typeface="Arial" panose="020B0604020202020204" pitchFamily="34" charset="0"/>
              </a:rPr>
              <a:t>PHÁT TRIỂN ỨNG DỤNG WEB </a:t>
            </a:r>
          </a:p>
          <a:p>
            <a:pPr algn="ctr"/>
            <a:r>
              <a:rPr lang="en-US" sz="4800" b="1" dirty="0">
                <a:latin typeface="Arial" panose="020B0604020202020204" pitchFamily="34" charset="0"/>
                <a:cs typeface="Arial" panose="020B0604020202020204" pitchFamily="34" charset="0"/>
              </a:rPr>
              <a:t>VỚI MÃ NGUỒN MỞ</a:t>
            </a:r>
          </a:p>
        </p:txBody>
      </p:sp>
      <p:sp>
        <p:nvSpPr>
          <p:cNvPr id="14" name="TextBox 13">
            <a:extLst>
              <a:ext uri="{FF2B5EF4-FFF2-40B4-BE49-F238E27FC236}">
                <a16:creationId xmlns:a16="http://schemas.microsoft.com/office/drawing/2014/main" id="{72AAB811-E6A6-7BC7-B928-456A1CD0F54C}"/>
              </a:ext>
            </a:extLst>
          </p:cNvPr>
          <p:cNvSpPr txBox="1"/>
          <p:nvPr/>
        </p:nvSpPr>
        <p:spPr>
          <a:xfrm>
            <a:off x="9294887" y="5548016"/>
            <a:ext cx="5678472" cy="3170099"/>
          </a:xfrm>
          <a:prstGeom prst="rect">
            <a:avLst/>
          </a:prstGeom>
          <a:noFill/>
        </p:spPr>
        <p:txBody>
          <a:bodyPr wrap="square" rtlCol="0">
            <a:spAutoFit/>
          </a:bodyPr>
          <a:lstStyle/>
          <a:p>
            <a:r>
              <a:rPr lang="en-US" sz="4000" b="1" dirty="0" err="1"/>
              <a:t>Nhóm</a:t>
            </a:r>
            <a:r>
              <a:rPr lang="en-US" sz="4000" b="1" dirty="0"/>
              <a:t> 6 :</a:t>
            </a:r>
          </a:p>
          <a:p>
            <a:r>
              <a:rPr lang="en-US" sz="4000" dirty="0"/>
              <a:t>Võ </a:t>
            </a:r>
            <a:r>
              <a:rPr lang="en-US" sz="4000" dirty="0" err="1"/>
              <a:t>Trọng</a:t>
            </a:r>
            <a:r>
              <a:rPr lang="en-US" sz="4000" dirty="0"/>
              <a:t> </a:t>
            </a:r>
            <a:r>
              <a:rPr lang="en-US" sz="4000" dirty="0" err="1"/>
              <a:t>Nghĩa</a:t>
            </a:r>
            <a:endParaRPr lang="en-US" sz="4000" dirty="0"/>
          </a:p>
          <a:p>
            <a:r>
              <a:rPr lang="en-US" sz="4000" dirty="0"/>
              <a:t>Kim </a:t>
            </a:r>
            <a:r>
              <a:rPr lang="en-US" sz="4000" dirty="0" err="1"/>
              <a:t>Hữu</a:t>
            </a:r>
            <a:r>
              <a:rPr lang="en-US" sz="4000" dirty="0"/>
              <a:t> </a:t>
            </a:r>
            <a:r>
              <a:rPr lang="en-US" sz="4000" dirty="0" err="1"/>
              <a:t>Ngân</a:t>
            </a:r>
            <a:endParaRPr lang="en-US" sz="4000" dirty="0"/>
          </a:p>
          <a:p>
            <a:r>
              <a:rPr lang="en-US" sz="4000" dirty="0"/>
              <a:t>Cao </a:t>
            </a:r>
            <a:r>
              <a:rPr lang="en-US" sz="4000" dirty="0" err="1"/>
              <a:t>Khải</a:t>
            </a:r>
            <a:r>
              <a:rPr lang="en-US" sz="4000" dirty="0"/>
              <a:t> Minh	</a:t>
            </a:r>
          </a:p>
          <a:p>
            <a:r>
              <a:rPr lang="en-US" sz="4000" dirty="0"/>
              <a:t>Giang </a:t>
            </a:r>
            <a:r>
              <a:rPr lang="en-US" sz="4000" dirty="0" err="1"/>
              <a:t>Quốc</a:t>
            </a:r>
            <a:r>
              <a:rPr lang="en-US" sz="4000" dirty="0"/>
              <a:t> Huy</a:t>
            </a:r>
          </a:p>
        </p:txBody>
      </p:sp>
      <p:pic>
        <p:nvPicPr>
          <p:cNvPr id="15" name="Picture 4" descr="Review Trường Đại học Trà Vinh (TVU) có tốt không?">
            <a:extLst>
              <a:ext uri="{FF2B5EF4-FFF2-40B4-BE49-F238E27FC236}">
                <a16:creationId xmlns:a16="http://schemas.microsoft.com/office/drawing/2014/main" id="{43101635-4AF6-F2BF-2492-E200B14006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9566" y="988788"/>
            <a:ext cx="1733550" cy="173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3D4F9D-D0CE-5654-2F70-37FFB79C58A5}"/>
              </a:ext>
            </a:extLst>
          </p:cNvPr>
          <p:cNvPicPr>
            <a:picLocks noChangeAspect="1"/>
          </p:cNvPicPr>
          <p:nvPr/>
        </p:nvPicPr>
        <p:blipFill>
          <a:blip r:embed="rId2"/>
          <a:stretch>
            <a:fillRect/>
          </a:stretch>
        </p:blipFill>
        <p:spPr>
          <a:xfrm>
            <a:off x="1638300" y="1485900"/>
            <a:ext cx="15011400" cy="8009227"/>
          </a:xfrm>
          <a:prstGeom prst="rect">
            <a:avLst/>
          </a:prstGeom>
        </p:spPr>
      </p:pic>
      <p:sp>
        <p:nvSpPr>
          <p:cNvPr id="4" name="TextBox 3">
            <a:extLst>
              <a:ext uri="{FF2B5EF4-FFF2-40B4-BE49-F238E27FC236}">
                <a16:creationId xmlns:a16="http://schemas.microsoft.com/office/drawing/2014/main" id="{F2B396B0-6EAC-2929-BC2E-43F607E65B4A}"/>
              </a:ext>
            </a:extLst>
          </p:cNvPr>
          <p:cNvSpPr txBox="1"/>
          <p:nvPr/>
        </p:nvSpPr>
        <p:spPr>
          <a:xfrm>
            <a:off x="1143000" y="342900"/>
            <a:ext cx="5394425" cy="769441"/>
          </a:xfrm>
          <a:prstGeom prst="rect">
            <a:avLst/>
          </a:prstGeom>
          <a:noFill/>
        </p:spPr>
        <p:txBody>
          <a:bodyPr wrap="none" rtlCol="0">
            <a:spAutoFit/>
          </a:bodyPr>
          <a:lstStyle/>
          <a:p>
            <a:r>
              <a:rPr lang="vi-VN" sz="4400" b="1">
                <a:latin typeface="Calibri" panose="020F0502020204030204" pitchFamily="34" charset="0"/>
                <a:ea typeface="Calibri" panose="020F0502020204030204" pitchFamily="34" charset="0"/>
                <a:cs typeface="Calibri" panose="020F0502020204030204" pitchFamily="34" charset="0"/>
              </a:rPr>
              <a:t>THÔNG TIN SINH VIÊN</a:t>
            </a:r>
            <a:endParaRPr lang="en-US" sz="4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707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CF3AB-5520-AF58-59C9-8D783F7FA346}"/>
              </a:ext>
            </a:extLst>
          </p:cNvPr>
          <p:cNvPicPr>
            <a:picLocks noChangeAspect="1"/>
          </p:cNvPicPr>
          <p:nvPr/>
        </p:nvPicPr>
        <p:blipFill>
          <a:blip r:embed="rId2"/>
          <a:stretch>
            <a:fillRect/>
          </a:stretch>
        </p:blipFill>
        <p:spPr>
          <a:xfrm>
            <a:off x="1918970" y="1714500"/>
            <a:ext cx="14450060" cy="7673065"/>
          </a:xfrm>
          <a:prstGeom prst="rect">
            <a:avLst/>
          </a:prstGeom>
        </p:spPr>
      </p:pic>
      <p:sp>
        <p:nvSpPr>
          <p:cNvPr id="4" name="TextBox 3">
            <a:extLst>
              <a:ext uri="{FF2B5EF4-FFF2-40B4-BE49-F238E27FC236}">
                <a16:creationId xmlns:a16="http://schemas.microsoft.com/office/drawing/2014/main" id="{51A4F68F-11CA-B54B-1D65-E2FC159693C1}"/>
              </a:ext>
            </a:extLst>
          </p:cNvPr>
          <p:cNvSpPr txBox="1"/>
          <p:nvPr/>
        </p:nvSpPr>
        <p:spPr>
          <a:xfrm>
            <a:off x="1676400" y="342900"/>
            <a:ext cx="4324645" cy="769441"/>
          </a:xfrm>
          <a:prstGeom prst="rect">
            <a:avLst/>
          </a:prstGeom>
          <a:noFill/>
        </p:spPr>
        <p:txBody>
          <a:bodyPr wrap="none" rtlCol="0">
            <a:spAutoFit/>
          </a:bodyPr>
          <a:lstStyle/>
          <a:p>
            <a:r>
              <a:rPr lang="vi-VN" sz="4400" b="1"/>
              <a:t>XEM LỚP HỌC</a:t>
            </a:r>
            <a:endParaRPr lang="en-US" sz="4400" b="1"/>
          </a:p>
        </p:txBody>
      </p:sp>
    </p:spTree>
    <p:extLst>
      <p:ext uri="{BB962C8B-B14F-4D97-AF65-F5344CB8AC3E}">
        <p14:creationId xmlns:p14="http://schemas.microsoft.com/office/powerpoint/2010/main" val="267176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5648" y="2671829"/>
            <a:ext cx="9584991" cy="1180003"/>
          </a:xfrm>
          <a:prstGeom prst="rect">
            <a:avLst/>
          </a:prstGeom>
        </p:spPr>
        <p:txBody>
          <a:bodyPr wrap="square"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NỘI DUNG CHÍNH</a:t>
            </a:r>
          </a:p>
        </p:txBody>
      </p:sp>
      <p:sp>
        <p:nvSpPr>
          <p:cNvPr id="6" name="TextBox 6"/>
          <p:cNvSpPr txBox="1"/>
          <p:nvPr/>
        </p:nvSpPr>
        <p:spPr>
          <a:xfrm>
            <a:off x="4495800" y="4753431"/>
            <a:ext cx="11855211" cy="2693045"/>
          </a:xfrm>
          <a:prstGeom prst="rect">
            <a:avLst/>
          </a:prstGeom>
        </p:spPr>
        <p:txBody>
          <a:bodyPr wrap="square" lIns="0" tIns="0" rIns="0" bIns="0" rtlCol="0" anchor="t">
            <a:spAutoFit/>
          </a:bodyPr>
          <a:lstStyle/>
          <a:p>
            <a:pPr algn="l">
              <a:lnSpc>
                <a:spcPts val="3000"/>
              </a:lnSpc>
            </a:pPr>
            <a:r>
              <a:rPr lang="vi-VN" sz="3600" dirty="0">
                <a:solidFill>
                  <a:srgbClr val="000000"/>
                </a:solidFill>
                <a:latin typeface="Arial" panose="020B0604020202020204" pitchFamily="34" charset="0"/>
                <a:ea typeface="Muli Light"/>
                <a:cs typeface="Arial" panose="020B0604020202020204" pitchFamily="34" charset="0"/>
                <a:sym typeface="Muli Light"/>
              </a:rPr>
              <a:t>1. </a:t>
            </a:r>
            <a:r>
              <a:rPr lang="en-US" sz="3600" dirty="0">
                <a:solidFill>
                  <a:srgbClr val="000000"/>
                </a:solidFill>
                <a:latin typeface="Arial" panose="020B0604020202020204" pitchFamily="34" charset="0"/>
                <a:ea typeface="Muli Light"/>
                <a:cs typeface="Arial" panose="020B0604020202020204" pitchFamily="34" charset="0"/>
                <a:sym typeface="Muli Light"/>
              </a:rPr>
              <a:t>Cách tấn công website và cách khắc phục</a:t>
            </a:r>
            <a:endParaRPr lang="vi-VN" sz="3600" dirty="0">
              <a:solidFill>
                <a:srgbClr val="000000"/>
              </a:solidFill>
              <a:latin typeface="Arial" panose="020B0604020202020204" pitchFamily="34" charset="0"/>
              <a:ea typeface="Muli Light"/>
              <a:cs typeface="Arial" panose="020B0604020202020204" pitchFamily="34" charset="0"/>
              <a:sym typeface="Muli Light"/>
            </a:endParaRPr>
          </a:p>
          <a:p>
            <a:pPr marL="742950" indent="-742950" algn="l">
              <a:lnSpc>
                <a:spcPts val="3000"/>
              </a:lnSpc>
              <a:buAutoNum type="arabicPeriod"/>
            </a:pPr>
            <a:endParaRPr lang="en-US" sz="3600" dirty="0">
              <a:solidFill>
                <a:srgbClr val="000000"/>
              </a:solidFill>
              <a:latin typeface="Arial" panose="020B0604020202020204" pitchFamily="34" charset="0"/>
              <a:ea typeface="Muli Light"/>
              <a:cs typeface="Arial" panose="020B0604020202020204" pitchFamily="34" charset="0"/>
              <a:sym typeface="Muli Light"/>
            </a:endParaRPr>
          </a:p>
          <a:p>
            <a:pPr>
              <a:lnSpc>
                <a:spcPts val="3000"/>
              </a:lnSpc>
            </a:pPr>
            <a:r>
              <a:rPr lang="en-US" sz="3600" dirty="0">
                <a:solidFill>
                  <a:srgbClr val="000000"/>
                </a:solidFill>
                <a:latin typeface="Arial" panose="020B0604020202020204" pitchFamily="34" charset="0"/>
                <a:ea typeface="Muli Light"/>
                <a:cs typeface="Arial" panose="020B0604020202020204" pitchFamily="34" charset="0"/>
                <a:sym typeface="Muli Light"/>
              </a:rPr>
              <a:t>2. </a:t>
            </a:r>
            <a:r>
              <a:rPr lang="vi-VN" sz="3600" dirty="0">
                <a:solidFill>
                  <a:srgbClr val="000000"/>
                </a:solidFill>
                <a:latin typeface="Arial" panose="020B0604020202020204" pitchFamily="34" charset="0"/>
                <a:ea typeface="Muli Light"/>
                <a:cs typeface="Arial" panose="020B0604020202020204" pitchFamily="34" charset="0"/>
                <a:sym typeface="Muli Light"/>
              </a:rPr>
              <a:t>Viết lại URL</a:t>
            </a:r>
          </a:p>
          <a:p>
            <a:pPr>
              <a:lnSpc>
                <a:spcPts val="3000"/>
              </a:lnSpc>
            </a:pPr>
            <a:endParaRPr lang="en-US" sz="3600" dirty="0">
              <a:solidFill>
                <a:srgbClr val="000000"/>
              </a:solidFill>
              <a:latin typeface="Arial" panose="020B0604020202020204" pitchFamily="34" charset="0"/>
              <a:ea typeface="Muli Light"/>
              <a:cs typeface="Arial" panose="020B0604020202020204" pitchFamily="34" charset="0"/>
              <a:sym typeface="Muli Light"/>
            </a:endParaRPr>
          </a:p>
          <a:p>
            <a:pPr>
              <a:lnSpc>
                <a:spcPts val="3000"/>
              </a:lnSpc>
            </a:pPr>
            <a:r>
              <a:rPr lang="en-US" sz="3600" dirty="0">
                <a:solidFill>
                  <a:srgbClr val="000000"/>
                </a:solidFill>
                <a:latin typeface="Arial" panose="020B0604020202020204" pitchFamily="34" charset="0"/>
                <a:ea typeface="Muli Light"/>
                <a:cs typeface="Arial" panose="020B0604020202020204" pitchFamily="34" charset="0"/>
                <a:sym typeface="Muli Light"/>
              </a:rPr>
              <a:t>3. </a:t>
            </a:r>
            <a:r>
              <a:rPr lang="vi-VN" sz="3600" dirty="0">
                <a:solidFill>
                  <a:srgbClr val="000000"/>
                </a:solidFill>
                <a:latin typeface="Arial" panose="020B0604020202020204" pitchFamily="34" charset="0"/>
                <a:ea typeface="Muli Light"/>
                <a:cs typeface="Arial" panose="020B0604020202020204" pitchFamily="34" charset="0"/>
                <a:sym typeface="Muli Light"/>
              </a:rPr>
              <a:t>Các bước đăng ký google API</a:t>
            </a:r>
            <a:endParaRPr lang="en-US" sz="3600" b="1" dirty="0">
              <a:solidFill>
                <a:srgbClr val="09418C"/>
              </a:solidFill>
              <a:latin typeface="Arial" panose="020B0604020202020204" pitchFamily="34" charset="0"/>
              <a:ea typeface="Anton"/>
              <a:cs typeface="Arial" panose="020B0604020202020204" pitchFamily="34" charset="0"/>
              <a:sym typeface="Anton"/>
            </a:endParaRPr>
          </a:p>
          <a:p>
            <a:pPr>
              <a:lnSpc>
                <a:spcPts val="3000"/>
              </a:lnSpc>
            </a:pPr>
            <a:endParaRPr lang="en-US" sz="3000" dirty="0">
              <a:solidFill>
                <a:srgbClr val="000000"/>
              </a:solidFill>
              <a:latin typeface="Arial" panose="020B0604020202020204" pitchFamily="34" charset="0"/>
              <a:ea typeface="Muli Light"/>
              <a:cs typeface="Arial" panose="020B0604020202020204" pitchFamily="34" charset="0"/>
              <a:sym typeface="Muli Light"/>
            </a:endParaRPr>
          </a:p>
          <a:p>
            <a:pPr algn="l">
              <a:lnSpc>
                <a:spcPts val="3000"/>
              </a:lnSpc>
            </a:pPr>
            <a:endParaRPr lang="en-US" sz="3000" dirty="0">
              <a:solidFill>
                <a:srgbClr val="000000"/>
              </a:solidFill>
              <a:latin typeface="Muli Light"/>
              <a:ea typeface="Muli Light"/>
              <a:cs typeface="Muli Light"/>
              <a:sym typeface="Muli Light"/>
            </a:endParaRPr>
          </a:p>
        </p:txBody>
      </p:sp>
      <p:sp>
        <p:nvSpPr>
          <p:cNvPr id="23" name="TextBox 23"/>
          <p:cNvSpPr txBox="1"/>
          <p:nvPr/>
        </p:nvSpPr>
        <p:spPr>
          <a:xfrm>
            <a:off x="2625428" y="452324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01</a:t>
            </a:r>
          </a:p>
        </p:txBody>
      </p:sp>
      <p:sp>
        <p:nvSpPr>
          <p:cNvPr id="24" name="TextBox 24"/>
          <p:cNvSpPr txBox="1"/>
          <p:nvPr/>
        </p:nvSpPr>
        <p:spPr>
          <a:xfrm>
            <a:off x="2625428" y="52636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02</a:t>
            </a:r>
          </a:p>
        </p:txBody>
      </p:sp>
      <p:sp>
        <p:nvSpPr>
          <p:cNvPr id="25" name="TextBox 25"/>
          <p:cNvSpPr txBox="1"/>
          <p:nvPr/>
        </p:nvSpPr>
        <p:spPr>
          <a:xfrm>
            <a:off x="2625428" y="60066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03</a:t>
            </a:r>
          </a:p>
        </p:txBody>
      </p:sp>
      <p:sp>
        <p:nvSpPr>
          <p:cNvPr id="26" name="TextBox 26"/>
          <p:cNvSpPr txBox="1"/>
          <p:nvPr/>
        </p:nvSpPr>
        <p:spPr>
          <a:xfrm>
            <a:off x="2625428" y="6743205"/>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04</a:t>
            </a:r>
          </a:p>
        </p:txBody>
      </p:sp>
      <p:sp>
        <p:nvSpPr>
          <p:cNvPr id="29" name="TextBox 29"/>
          <p:cNvSpPr txBox="1"/>
          <p:nvPr/>
        </p:nvSpPr>
        <p:spPr>
          <a:xfrm>
            <a:off x="7219830" y="6006605"/>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07</a:t>
            </a:r>
          </a:p>
        </p:txBody>
      </p:sp>
      <p:sp>
        <p:nvSpPr>
          <p:cNvPr id="30" name="TextBox 30"/>
          <p:cNvSpPr txBox="1"/>
          <p:nvPr/>
        </p:nvSpPr>
        <p:spPr>
          <a:xfrm>
            <a:off x="7219830" y="67432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08</a:t>
            </a:r>
          </a:p>
        </p:txBody>
      </p:sp>
      <p:grpSp>
        <p:nvGrpSpPr>
          <p:cNvPr id="34" name="Group 34"/>
          <p:cNvGrpSpPr/>
          <p:nvPr/>
        </p:nvGrpSpPr>
        <p:grpSpPr>
          <a:xfrm>
            <a:off x="17259300" y="9258300"/>
            <a:ext cx="1028700" cy="1028700"/>
            <a:chOff x="0" y="0"/>
            <a:chExt cx="270933" cy="270933"/>
          </a:xfrm>
        </p:grpSpPr>
        <p:sp>
          <p:nvSpPr>
            <p:cNvPr id="35" name="Freeform 3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US"/>
            </a:p>
          </p:txBody>
        </p:sp>
        <p:sp>
          <p:nvSpPr>
            <p:cNvPr id="36" name="TextBox 3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0" y="0"/>
            <a:ext cx="1028700" cy="1028700"/>
            <a:chOff x="0" y="0"/>
            <a:chExt cx="270933" cy="270933"/>
          </a:xfrm>
        </p:grpSpPr>
        <p:sp>
          <p:nvSpPr>
            <p:cNvPr id="38" name="Freeform 3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US"/>
            </a:p>
          </p:txBody>
        </p:sp>
        <p:sp>
          <p:nvSpPr>
            <p:cNvPr id="39" name="TextBox 3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212913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71085297"/>
              </p:ext>
            </p:extLst>
          </p:nvPr>
        </p:nvGraphicFramePr>
        <p:xfrm>
          <a:off x="3505200" y="2400300"/>
          <a:ext cx="12192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27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Arial" panose="020B0604020202020204" pitchFamily="34" charset="0"/>
                <a:ea typeface="Muli Bold"/>
                <a:cs typeface="Arial" panose="020B0604020202020204" pitchFamily="34" charset="0"/>
                <a:sym typeface="Muli Bold"/>
              </a:rPr>
              <a:t>02</a:t>
            </a:r>
          </a:p>
        </p:txBody>
      </p:sp>
      <p:sp>
        <p:nvSpPr>
          <p:cNvPr id="22" name="TextBox 21">
            <a:extLst>
              <a:ext uri="{FF2B5EF4-FFF2-40B4-BE49-F238E27FC236}">
                <a16:creationId xmlns:a16="http://schemas.microsoft.com/office/drawing/2014/main" id="{E712C1F0-3378-4231-4B3C-088947866845}"/>
              </a:ext>
            </a:extLst>
          </p:cNvPr>
          <p:cNvSpPr txBox="1"/>
          <p:nvPr/>
        </p:nvSpPr>
        <p:spPr>
          <a:xfrm>
            <a:off x="1295400" y="1415901"/>
            <a:ext cx="16116300" cy="1323439"/>
          </a:xfrm>
          <a:prstGeom prst="rect">
            <a:avLst/>
          </a:prstGeom>
          <a:noFill/>
        </p:spPr>
        <p:txBody>
          <a:bodyPr wrap="square" rtlCol="0">
            <a:spAutoFit/>
          </a:bodyPr>
          <a:lstStyle/>
          <a:p>
            <a:r>
              <a:rPr lang="vi-VN" sz="4000" b="0" i="0" dirty="0">
                <a:effectLst/>
                <a:latin typeface="Arial" panose="020B0604020202020204" pitchFamily="34" charset="0"/>
                <a:cs typeface="Arial" panose="020B0604020202020204" pitchFamily="34" charset="0"/>
              </a:rPr>
              <a:t>Kỹ thuật tấn công SQL injection được thực hiện bằng cách chèn mã SQL độc hại vào các truy vấn SQL được tạo ra bởi ứng dụng web.</a:t>
            </a:r>
            <a:endParaRPr lang="en-US" sz="4000" dirty="0">
              <a:latin typeface="Arial" panose="020B0604020202020204" pitchFamily="34" charset="0"/>
              <a:cs typeface="Arial" panose="020B0604020202020204" pitchFamily="34" charset="0"/>
            </a:endParaRPr>
          </a:p>
        </p:txBody>
      </p:sp>
      <p:sp>
        <p:nvSpPr>
          <p:cNvPr id="23" name="TextBox 2">
            <a:extLst>
              <a:ext uri="{FF2B5EF4-FFF2-40B4-BE49-F238E27FC236}">
                <a16:creationId xmlns:a16="http://schemas.microsoft.com/office/drawing/2014/main" id="{890E573A-60E1-412C-5610-470C25DAD8EE}"/>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Tấn công cơ sở dữ liệu SQL Injection </a:t>
            </a:r>
          </a:p>
        </p:txBody>
      </p:sp>
      <p:sp>
        <p:nvSpPr>
          <p:cNvPr id="24" name="TextBox 23">
            <a:extLst>
              <a:ext uri="{FF2B5EF4-FFF2-40B4-BE49-F238E27FC236}">
                <a16:creationId xmlns:a16="http://schemas.microsoft.com/office/drawing/2014/main" id="{385A2894-F4A0-8D57-D508-D63D49C19CF5}"/>
              </a:ext>
            </a:extLst>
          </p:cNvPr>
          <p:cNvSpPr txBox="1"/>
          <p:nvPr/>
        </p:nvSpPr>
        <p:spPr>
          <a:xfrm>
            <a:off x="1028700" y="3056840"/>
            <a:ext cx="8629606" cy="707886"/>
          </a:xfrm>
          <a:prstGeom prst="rect">
            <a:avLst/>
          </a:prstGeom>
          <a:noFill/>
        </p:spPr>
        <p:txBody>
          <a:bodyPr wrap="none" rtlCol="0">
            <a:spAutoFit/>
          </a:bodyPr>
          <a:lstStyle/>
          <a:p>
            <a:r>
              <a:rPr lang="en-US" sz="4000" b="1" dirty="0">
                <a:latin typeface="Arial" panose="020B0604020202020204" pitchFamily="34" charset="0"/>
                <a:cs typeface="Arial" panose="020B0604020202020204" pitchFamily="34" charset="0"/>
              </a:rPr>
              <a:t>* </a:t>
            </a:r>
            <a:r>
              <a:rPr lang="vi-VN" sz="4000" b="1" dirty="0">
                <a:latin typeface="Arial" panose="020B0604020202020204" pitchFamily="34" charset="0"/>
                <a:cs typeface="Arial" panose="020B0604020202020204" pitchFamily="34" charset="0"/>
              </a:rPr>
              <a:t>Cách phòng chống SQL Injection</a:t>
            </a:r>
            <a:endParaRPr lang="en-US" sz="4000" b="1" dirty="0">
              <a:latin typeface="Arial" panose="020B0604020202020204" pitchFamily="34" charset="0"/>
              <a:cs typeface="Arial" panose="020B0604020202020204" pitchFamily="34" charset="0"/>
            </a:endParaRPr>
          </a:p>
        </p:txBody>
      </p:sp>
      <p:pic>
        <p:nvPicPr>
          <p:cNvPr id="1026" name="Picture 2" descr="SQL Injection là gì? Giải pháp cho các trường hợp tấn công của SQL ...">
            <a:extLst>
              <a:ext uri="{FF2B5EF4-FFF2-40B4-BE49-F238E27FC236}">
                <a16:creationId xmlns:a16="http://schemas.microsoft.com/office/drawing/2014/main" id="{0583D354-6577-092C-CB58-38ABF8738A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90" r="23167"/>
          <a:stretch/>
        </p:blipFill>
        <p:spPr bwMode="auto">
          <a:xfrm>
            <a:off x="11993724" y="3128764"/>
            <a:ext cx="6172200" cy="57340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102EEF-A365-C99F-FD9C-BB44875FB614}"/>
              </a:ext>
            </a:extLst>
          </p:cNvPr>
          <p:cNvSpPr txBox="1"/>
          <p:nvPr/>
        </p:nvSpPr>
        <p:spPr>
          <a:xfrm>
            <a:off x="1058197" y="3764726"/>
            <a:ext cx="10965024" cy="6178614"/>
          </a:xfrm>
          <a:prstGeom prst="rect">
            <a:avLst/>
          </a:prstGeom>
          <a:noFill/>
        </p:spPr>
        <p:txBody>
          <a:bodyPr wrap="square" rtlCol="0">
            <a:spAutoFit/>
          </a:bodyPr>
          <a:lstStyle/>
          <a:p>
            <a:pPr>
              <a:spcBef>
                <a:spcPts val="300"/>
              </a:spcBef>
              <a:spcAft>
                <a:spcPts val="300"/>
              </a:spcAft>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Sử</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r>
              <a:rPr lang="en-US" sz="4000" dirty="0">
                <a:latin typeface="Arial" panose="020B0604020202020204" pitchFamily="34" charset="0"/>
                <a:cs typeface="Arial" panose="020B0604020202020204" pitchFamily="34" charset="0"/>
              </a:rPr>
              <a:t> Prepared Statements: </a:t>
            </a:r>
            <a:r>
              <a:rPr lang="en-US" sz="4000" dirty="0" err="1">
                <a:latin typeface="Arial" panose="020B0604020202020204" pitchFamily="34" charset="0"/>
                <a:cs typeface="Arial" panose="020B0604020202020204" pitchFamily="34" charset="0"/>
              </a:rPr>
              <a:t>Tách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biệt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câu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lệnh</a:t>
            </a:r>
            <a:r>
              <a:rPr lang="en-US" sz="4000" dirty="0">
                <a:latin typeface="Arial" panose="020B0604020202020204" pitchFamily="34" charset="0"/>
                <a:cs typeface="Arial" panose="020B0604020202020204" pitchFamily="34" charset="0"/>
              </a:rPr>
              <a:t> SQL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dữ</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liệu</a:t>
            </a:r>
            <a:r>
              <a:rPr lang="en-US" sz="4000" dirty="0">
                <a:latin typeface="Arial" panose="020B0604020202020204" pitchFamily="34" charset="0"/>
                <a:cs typeface="Arial" panose="020B0604020202020204" pitchFamily="34" charset="0"/>
              </a:rPr>
              <a:t>.</a:t>
            </a:r>
          </a:p>
          <a:p>
            <a:pPr>
              <a:spcBef>
                <a:spcPts val="300"/>
              </a:spcBef>
              <a:spcAft>
                <a:spcPts val="300"/>
              </a:spcAft>
            </a:pPr>
            <a:r>
              <a:rPr lang="vi-VN" sz="4000" dirty="0">
                <a:latin typeface="Arial" panose="020B0604020202020204" pitchFamily="34" charset="0"/>
                <a:cs typeface="Arial" panose="020B0604020202020204" pitchFamily="34" charset="0"/>
              </a:rPr>
              <a:t>- Sử dụng WAF: Triển khai tường lửa ứng dụng web để ngăn chặn tấn công.</a:t>
            </a:r>
            <a:endParaRPr lang="en-US" sz="4000" dirty="0">
              <a:latin typeface="Arial" panose="020B0604020202020204" pitchFamily="34" charset="0"/>
              <a:cs typeface="Arial" panose="020B0604020202020204" pitchFamily="34" charset="0"/>
            </a:endParaRPr>
          </a:p>
          <a:p>
            <a:pPr>
              <a:spcBef>
                <a:spcPts val="300"/>
              </a:spcBef>
              <a:spcAft>
                <a:spcPts val="300"/>
              </a:spcAft>
            </a:pPr>
            <a:r>
              <a:rPr lang="vi-VN" sz="4000" dirty="0">
                <a:latin typeface="Arial" panose="020B0604020202020204" pitchFamily="34" charset="0"/>
                <a:cs typeface="Arial" panose="020B0604020202020204" pitchFamily="34" charset="0"/>
              </a:rPr>
              <a:t>- Cập nhật và vá lỗi: Đảm bảo phần mềm và thư viện luôn được cập nhật.</a:t>
            </a:r>
            <a:endParaRPr lang="en-US" sz="4000" dirty="0">
              <a:latin typeface="Arial" panose="020B0604020202020204" pitchFamily="34" charset="0"/>
              <a:cs typeface="Arial" panose="020B0604020202020204" pitchFamily="34" charset="0"/>
            </a:endParaRPr>
          </a:p>
          <a:p>
            <a:pPr>
              <a:spcBef>
                <a:spcPts val="300"/>
              </a:spcBef>
              <a:spcAft>
                <a:spcPts val="300"/>
              </a:spcAft>
            </a:pPr>
            <a:r>
              <a:rPr lang="vi-VN" sz="4000" dirty="0">
                <a:latin typeface="Arial" panose="020B0604020202020204" pitchFamily="34" charset="0"/>
                <a:cs typeface="Arial" panose="020B0604020202020204" pitchFamily="34" charset="0"/>
              </a:rPr>
              <a:t>- Ghi log và giám sát: Theo dõi các truy vấn để phát hiện hành vi bất thường</a:t>
            </a:r>
            <a:endParaRPr lang="en-US" sz="4000" i="0" dirty="0">
              <a:effectLst/>
              <a:latin typeface="Arial" panose="020B0604020202020204" pitchFamily="34" charset="0"/>
              <a:cs typeface="Arial" panose="020B0604020202020204" pitchFamily="34" charset="0"/>
            </a:endParaRPr>
          </a:p>
          <a:p>
            <a:pPr marL="285750" indent="-285750">
              <a:buFontTx/>
              <a:buChar char="-"/>
            </a:pPr>
            <a:endParaRPr lang="en-US" sz="4000" b="1" i="0" dirty="0">
              <a:solidFill>
                <a:srgbClr val="0158A0"/>
              </a:solidFill>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03</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Tấn công từ chối dịch vụ DDoS</a:t>
            </a:r>
          </a:p>
        </p:txBody>
      </p:sp>
      <p:sp>
        <p:nvSpPr>
          <p:cNvPr id="24" name="TextBox 23">
            <a:extLst>
              <a:ext uri="{FF2B5EF4-FFF2-40B4-BE49-F238E27FC236}">
                <a16:creationId xmlns:a16="http://schemas.microsoft.com/office/drawing/2014/main" id="{CFB90FF6-6B50-8C1C-43A8-CE51D0834F6E}"/>
              </a:ext>
            </a:extLst>
          </p:cNvPr>
          <p:cNvSpPr txBox="1"/>
          <p:nvPr/>
        </p:nvSpPr>
        <p:spPr>
          <a:xfrm>
            <a:off x="1295400" y="1394550"/>
            <a:ext cx="16687800" cy="1323439"/>
          </a:xfrm>
          <a:prstGeom prst="rect">
            <a:avLst/>
          </a:prstGeom>
          <a:noFill/>
        </p:spPr>
        <p:txBody>
          <a:bodyPr wrap="square">
            <a:spAutoFit/>
          </a:bodyPr>
          <a:lstStyle/>
          <a:p>
            <a:r>
              <a:rPr lang="vi-VN" sz="4000" dirty="0"/>
              <a:t>Tấn công này làm quá tải server bằng cách gửi lượng lớn yêu cầu từ nhiều nguồn khác nhau, khiến website không thể truy cập.</a:t>
            </a:r>
            <a:endParaRPr lang="en-US" sz="4000" dirty="0"/>
          </a:p>
        </p:txBody>
      </p:sp>
      <p:sp>
        <p:nvSpPr>
          <p:cNvPr id="26" name="TextBox 25">
            <a:extLst>
              <a:ext uri="{FF2B5EF4-FFF2-40B4-BE49-F238E27FC236}">
                <a16:creationId xmlns:a16="http://schemas.microsoft.com/office/drawing/2014/main" id="{A6F858FD-DCFE-25B6-3EAD-9E8DF9A786DD}"/>
              </a:ext>
            </a:extLst>
          </p:cNvPr>
          <p:cNvSpPr txBox="1"/>
          <p:nvPr/>
        </p:nvSpPr>
        <p:spPr>
          <a:xfrm>
            <a:off x="1290484" y="2799537"/>
            <a:ext cx="9158748" cy="707886"/>
          </a:xfrm>
          <a:prstGeom prst="rect">
            <a:avLst/>
          </a:prstGeom>
          <a:noFill/>
        </p:spPr>
        <p:txBody>
          <a:bodyPr wrap="square">
            <a:spAutoFit/>
          </a:bodyPr>
          <a:lstStyle/>
          <a:p>
            <a:r>
              <a:rPr lang="en-US" sz="4000" b="1" dirty="0"/>
              <a:t>* </a:t>
            </a:r>
            <a:r>
              <a:rPr lang="vi-VN" sz="4000" b="1" dirty="0"/>
              <a:t>Cách phòng chống DDos</a:t>
            </a:r>
            <a:endParaRPr lang="en-US" sz="4000" b="1" dirty="0"/>
          </a:p>
        </p:txBody>
      </p:sp>
      <p:pic>
        <p:nvPicPr>
          <p:cNvPr id="2050" name="Picture 2" descr="Cheap DDoS Protected Windows, Linux VPS Hosting in UAE from Server Basket">
            <a:extLst>
              <a:ext uri="{FF2B5EF4-FFF2-40B4-BE49-F238E27FC236}">
                <a16:creationId xmlns:a16="http://schemas.microsoft.com/office/drawing/2014/main" id="{D3167CDA-BA11-C783-2EC0-66525766B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0700" y="3493904"/>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9703B4B-24B7-A305-E285-A11613BD6A6B}"/>
              </a:ext>
            </a:extLst>
          </p:cNvPr>
          <p:cNvSpPr txBox="1"/>
          <p:nvPr/>
        </p:nvSpPr>
        <p:spPr>
          <a:xfrm>
            <a:off x="1300316" y="3588971"/>
            <a:ext cx="11663516" cy="5563061"/>
          </a:xfrm>
          <a:prstGeom prst="rect">
            <a:avLst/>
          </a:prstGeom>
          <a:noFill/>
        </p:spPr>
        <p:txBody>
          <a:bodyPr wrap="square" rtlCol="0">
            <a:spAutoFit/>
          </a:bodyPr>
          <a:lstStyle/>
          <a:p>
            <a:pPr>
              <a:spcBef>
                <a:spcPts val="300"/>
              </a:spcBef>
              <a:spcAft>
                <a:spcPts val="300"/>
              </a:spcAft>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Mở</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rộng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để</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thiểu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động</a:t>
            </a:r>
            <a:r>
              <a:rPr lang="en-US" sz="4000" dirty="0">
                <a:latin typeface="Arial" panose="020B0604020202020204" pitchFamily="34" charset="0"/>
                <a:cs typeface="Arial" panose="020B0604020202020204" pitchFamily="34" charset="0"/>
              </a:rPr>
              <a:t>.</a:t>
            </a:r>
          </a:p>
          <a:p>
            <a:pPr>
              <a:spcBef>
                <a:spcPts val="300"/>
              </a:spcBef>
              <a:spcAft>
                <a:spcPts val="300"/>
              </a:spcAft>
            </a:pPr>
            <a:r>
              <a:rPr lang="vi-VN" sz="4000" dirty="0">
                <a:latin typeface="Arial" panose="020B0604020202020204" pitchFamily="34" charset="0"/>
                <a:cs typeface="Arial" panose="020B0604020202020204" pitchFamily="34" charset="0"/>
              </a:rPr>
              <a:t>- Triển khai tường lửa: Sử dụng WAF và tường lửa mạng.</a:t>
            </a:r>
            <a:endParaRPr lang="en-US" sz="4000" dirty="0">
              <a:latin typeface="Arial" panose="020B0604020202020204" pitchFamily="34" charset="0"/>
              <a:cs typeface="Arial" panose="020B0604020202020204" pitchFamily="34" charset="0"/>
            </a:endParaRPr>
          </a:p>
          <a:p>
            <a:pPr>
              <a:spcBef>
                <a:spcPts val="300"/>
              </a:spcBef>
              <a:spcAft>
                <a:spcPts val="300"/>
              </a:spcAft>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Phân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tán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tầng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Triển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khai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nhiều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máy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chủ</a:t>
            </a:r>
            <a:r>
              <a:rPr lang="en-US" sz="4000" dirty="0">
                <a:latin typeface="Arial" panose="020B0604020202020204" pitchFamily="34" charset="0"/>
                <a:cs typeface="Arial" panose="020B0604020202020204" pitchFamily="34" charset="0"/>
              </a:rPr>
              <a:t> ở </a:t>
            </a:r>
            <a:r>
              <a:rPr lang="en-US" sz="4000" dirty="0" err="1">
                <a:latin typeface="Arial" panose="020B0604020202020204" pitchFamily="34" charset="0"/>
                <a:cs typeface="Arial" panose="020B0604020202020204" pitchFamily="34" charset="0"/>
              </a:rPr>
              <a:t>các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vị</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trí</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nhau</a:t>
            </a:r>
            <a:r>
              <a:rPr lang="en-US" sz="4000" dirty="0">
                <a:latin typeface="Arial" panose="020B0604020202020204" pitchFamily="34" charset="0"/>
                <a:cs typeface="Arial" panose="020B0604020202020204" pitchFamily="34" charset="0"/>
              </a:rPr>
              <a:t>.</a:t>
            </a:r>
          </a:p>
          <a:p>
            <a:pPr>
              <a:spcBef>
                <a:spcPts val="300"/>
              </a:spcBef>
              <a:spcAft>
                <a:spcPts val="300"/>
              </a:spcAft>
            </a:pPr>
            <a:r>
              <a:rPr lang="vi-VN" sz="4000" dirty="0">
                <a:latin typeface="Arial" panose="020B0604020202020204" pitchFamily="34" charset="0"/>
                <a:cs typeface="Arial" panose="020B0604020202020204" pitchFamily="34" charset="0"/>
              </a:rPr>
              <a:t>- Xác thực và lọc lưu lượng: Ngăn chặn lưu lượng từ IP đáng ngờ.</a:t>
            </a:r>
            <a:endParaRPr lang="en-US" sz="4000" dirty="0">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04</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Tấn công XSS (Cross-site scripting)</a:t>
            </a:r>
          </a:p>
        </p:txBody>
      </p:sp>
      <p:sp>
        <p:nvSpPr>
          <p:cNvPr id="24" name="TextBox 23">
            <a:extLst>
              <a:ext uri="{FF2B5EF4-FFF2-40B4-BE49-F238E27FC236}">
                <a16:creationId xmlns:a16="http://schemas.microsoft.com/office/drawing/2014/main" id="{CFB90FF6-6B50-8C1C-43A8-CE51D0834F6E}"/>
              </a:ext>
            </a:extLst>
          </p:cNvPr>
          <p:cNvSpPr txBox="1"/>
          <p:nvPr/>
        </p:nvSpPr>
        <p:spPr>
          <a:xfrm>
            <a:off x="1295400" y="1394550"/>
            <a:ext cx="16687800" cy="1323439"/>
          </a:xfrm>
          <a:prstGeom prst="rect">
            <a:avLst/>
          </a:prstGeom>
          <a:noFill/>
        </p:spPr>
        <p:txBody>
          <a:bodyPr wrap="square">
            <a:spAutoFit/>
          </a:bodyPr>
          <a:lstStyle/>
          <a:p>
            <a:r>
              <a:rPr lang="en-US" sz="4000" dirty="0" err="1">
                <a:latin typeface="Arial" panose="020B0604020202020204" pitchFamily="34" charset="0"/>
                <a:cs typeface="Arial" panose="020B0604020202020204" pitchFamily="34" charset="0"/>
              </a:rPr>
              <a:t>Tấn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chèn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mã</a:t>
            </a:r>
            <a:r>
              <a:rPr lang="en-US" sz="4000" dirty="0">
                <a:latin typeface="Arial" panose="020B0604020202020204" pitchFamily="34" charset="0"/>
                <a:cs typeface="Arial" panose="020B0604020202020204" pitchFamily="34" charset="0"/>
              </a:rPr>
              <a:t> JavaScript </a:t>
            </a:r>
            <a:r>
              <a:rPr lang="en-US" sz="4000" dirty="0" err="1">
                <a:latin typeface="Arial" panose="020B0604020202020204" pitchFamily="34" charset="0"/>
                <a:cs typeface="Arial" panose="020B0604020202020204" pitchFamily="34" charset="0"/>
              </a:rPr>
              <a:t>độc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hại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trang</a:t>
            </a:r>
            <a:r>
              <a:rPr lang="en-US" sz="4000" dirty="0">
                <a:latin typeface="Arial" panose="020B0604020202020204" pitchFamily="34" charset="0"/>
                <a:cs typeface="Arial" panose="020B0604020202020204" pitchFamily="34" charset="0"/>
              </a:rPr>
              <a:t> web,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phép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kẻ</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tấn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hành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động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từ</a:t>
            </a:r>
            <a:r>
              <a:rPr lang="en-US" sz="4000" dirty="0">
                <a:latin typeface="Arial" panose="020B0604020202020204" pitchFamily="34" charset="0"/>
                <a:cs typeface="Arial" panose="020B0604020202020204" pitchFamily="34" charset="0"/>
              </a:rPr>
              <a:t> xa.</a:t>
            </a:r>
          </a:p>
        </p:txBody>
      </p:sp>
      <p:sp>
        <p:nvSpPr>
          <p:cNvPr id="26" name="TextBox 25">
            <a:extLst>
              <a:ext uri="{FF2B5EF4-FFF2-40B4-BE49-F238E27FC236}">
                <a16:creationId xmlns:a16="http://schemas.microsoft.com/office/drawing/2014/main" id="{A6F858FD-DCFE-25B6-3EAD-9E8DF9A786DD}"/>
              </a:ext>
            </a:extLst>
          </p:cNvPr>
          <p:cNvSpPr txBox="1"/>
          <p:nvPr/>
        </p:nvSpPr>
        <p:spPr>
          <a:xfrm>
            <a:off x="1290484" y="2799537"/>
            <a:ext cx="9158748" cy="707886"/>
          </a:xfrm>
          <a:prstGeom prst="rect">
            <a:avLst/>
          </a:prstGeom>
          <a:noFill/>
        </p:spPr>
        <p:txBody>
          <a:bodyPr wrap="square">
            <a:spAutoFit/>
          </a:bodyPr>
          <a:lstStyle/>
          <a:p>
            <a:r>
              <a:rPr lang="en-US" sz="4000" b="1" dirty="0"/>
              <a:t>* </a:t>
            </a:r>
            <a:r>
              <a:rPr lang="vi-VN" sz="4000" b="1" dirty="0"/>
              <a:t>Cách phòng chống XSS</a:t>
            </a:r>
            <a:endParaRPr lang="en-US" sz="4000" b="1" dirty="0"/>
          </a:p>
        </p:txBody>
      </p:sp>
      <p:pic>
        <p:nvPicPr>
          <p:cNvPr id="1026" name="Picture 2" descr="The terrifying world of Cross-Site Scripting (XSS) (Part 1) - StackZero">
            <a:extLst>
              <a:ext uri="{FF2B5EF4-FFF2-40B4-BE49-F238E27FC236}">
                <a16:creationId xmlns:a16="http://schemas.microsoft.com/office/drawing/2014/main" id="{1F432D9B-8126-7526-DD45-D60F4BEC06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52" r="18878"/>
          <a:stretch/>
        </p:blipFill>
        <p:spPr bwMode="auto">
          <a:xfrm>
            <a:off x="12403394" y="3612235"/>
            <a:ext cx="5562600" cy="46071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325FCC-DD2C-A422-6F00-DBFA13F3B523}"/>
              </a:ext>
            </a:extLst>
          </p:cNvPr>
          <p:cNvSpPr txBox="1"/>
          <p:nvPr/>
        </p:nvSpPr>
        <p:spPr>
          <a:xfrm>
            <a:off x="1290484" y="3507423"/>
            <a:ext cx="10955594" cy="5093702"/>
          </a:xfrm>
          <a:prstGeom prst="rect">
            <a:avLst/>
          </a:prstGeom>
          <a:noFill/>
        </p:spPr>
        <p:txBody>
          <a:bodyPr wrap="square">
            <a:spAutoFit/>
          </a:bodyPr>
          <a:lstStyle/>
          <a:p>
            <a:pPr>
              <a:spcBef>
                <a:spcPts val="300"/>
              </a:spcBef>
              <a:spcAft>
                <a:spcPts val="300"/>
              </a:spcAft>
            </a:pPr>
            <a:r>
              <a:rPr lang="vi-VN" sz="4000" dirty="0"/>
              <a:t>- Xác thực đầu vào người dùng: Thực hiện ở phía máy chủ để ngăn chặn tấn công. Kiểm tra và lọc dữ liệu đầu vào, loại bỏ hoặc thay thế các từ khóa nguy hiểm.</a:t>
            </a:r>
          </a:p>
          <a:p>
            <a:pPr>
              <a:spcBef>
                <a:spcPts val="300"/>
              </a:spcBef>
              <a:spcAft>
                <a:spcPts val="300"/>
              </a:spcAft>
            </a:pPr>
            <a:r>
              <a:rPr lang="vi-VN" sz="4000" dirty="0"/>
              <a:t>- Làm sạch đầu ra: Ở phía client, mã hóa dữ liệu đầu ra trước khi hiển thị. Sử dụng thư viện như DOMPurify để làm sạch mã HTML và JavaScript.</a:t>
            </a:r>
            <a:endParaRPr lang="en-US" sz="4000" dirty="0"/>
          </a:p>
        </p:txBody>
      </p:sp>
    </p:spTree>
    <p:extLst>
      <p:ext uri="{BB962C8B-B14F-4D97-AF65-F5344CB8AC3E}">
        <p14:creationId xmlns:p14="http://schemas.microsoft.com/office/powerpoint/2010/main" val="1334482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400957939"/>
              </p:ext>
            </p:extLst>
          </p:nvPr>
        </p:nvGraphicFramePr>
        <p:xfrm>
          <a:off x="3505200" y="2400300"/>
          <a:ext cx="12192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331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04</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6691" y="1358635"/>
            <a:ext cx="9158748" cy="2062103"/>
          </a:xfrm>
          <a:prstGeom prst="rect">
            <a:avLst/>
          </a:prstGeom>
          <a:noFill/>
        </p:spPr>
        <p:txBody>
          <a:bodyPr wrap="square">
            <a:spAutoFit/>
          </a:bodyPr>
          <a:lstStyle/>
          <a:p>
            <a:r>
              <a:rPr lang="vi-VN" sz="3200" dirty="0"/>
              <a:t>Rewrite URL (URL rewriting) là một kỹ thuật trong phát triển web, dùng để chuyển đổi các URL phức tạp và khó hiểu thành các URL thân thiện với người dùng và công cụ tìm kiếm</a:t>
            </a:r>
            <a:endParaRPr lang="en-US" sz="3200" b="1" dirty="0"/>
          </a:p>
        </p:txBody>
      </p:sp>
      <p:sp>
        <p:nvSpPr>
          <p:cNvPr id="2" name="TextBox 1"/>
          <p:cNvSpPr txBox="1"/>
          <p:nvPr/>
        </p:nvSpPr>
        <p:spPr>
          <a:xfrm>
            <a:off x="1295400" y="4000500"/>
            <a:ext cx="8915400" cy="4524315"/>
          </a:xfrm>
          <a:prstGeom prst="rect">
            <a:avLst/>
          </a:prstGeom>
          <a:noFill/>
        </p:spPr>
        <p:txBody>
          <a:bodyPr wrap="square" rtlCol="0">
            <a:spAutoFit/>
          </a:bodyPr>
          <a:lstStyle/>
          <a:p>
            <a:r>
              <a:rPr lang="vi-VN" sz="3200" b="1" dirty="0"/>
              <a:t>Lợi ích của URL Rewrite:</a:t>
            </a:r>
          </a:p>
          <a:p>
            <a:r>
              <a:rPr lang="vi-VN" sz="3200" dirty="0"/>
              <a:t>1.Thân thiện với người dùng: URL dễ đọc và dễ nhớ.</a:t>
            </a:r>
          </a:p>
          <a:p>
            <a:r>
              <a:rPr lang="vi-VN" sz="3200" dirty="0"/>
              <a:t>2.Tối ưu hóa SEO: Công cụ tìm kiếm đánh giá cao URL ngắn gọn và có từ khóa mô tả.</a:t>
            </a:r>
          </a:p>
          <a:p>
            <a:r>
              <a:rPr lang="vi-VN" sz="3200" dirty="0"/>
              <a:t>3.Bảo mật một phần: Giúp che giấu tham số và cấu trúc bên trong của ứng dụng.</a:t>
            </a:r>
          </a:p>
          <a:p>
            <a:r>
              <a:rPr lang="vi-VN" sz="3200" dirty="0"/>
              <a:t>4.Cải thiện khả năng chia sẻ: URL ngắn hơn, dễ chia sẻ hơn.</a:t>
            </a:r>
          </a:p>
        </p:txBody>
      </p:sp>
    </p:spTree>
    <p:extLst>
      <p:ext uri="{BB962C8B-B14F-4D97-AF65-F5344CB8AC3E}">
        <p14:creationId xmlns:p14="http://schemas.microsoft.com/office/powerpoint/2010/main" val="274692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Các bước thực hiện:</a:t>
            </a:r>
            <a:endParaRPr lang="en-US" sz="3200" b="1" dirty="0"/>
          </a:p>
        </p:txBody>
      </p:sp>
      <p:sp>
        <p:nvSpPr>
          <p:cNvPr id="4" name="TextBox 3"/>
          <p:cNvSpPr txBox="1"/>
          <p:nvPr/>
        </p:nvSpPr>
        <p:spPr>
          <a:xfrm>
            <a:off x="1295400" y="2282870"/>
            <a:ext cx="14020800" cy="1077218"/>
          </a:xfrm>
          <a:prstGeom prst="rect">
            <a:avLst/>
          </a:prstGeom>
          <a:noFill/>
        </p:spPr>
        <p:txBody>
          <a:bodyPr wrap="square" rtlCol="0">
            <a:spAutoFit/>
          </a:bodyPr>
          <a:lstStyle/>
          <a:p>
            <a:r>
              <a:rPr lang="vi-VN" sz="3200" dirty="0"/>
              <a:t>Mở XAMPP và mở file  </a:t>
            </a:r>
            <a:r>
              <a:rPr lang="en-US" sz="3200" dirty="0"/>
              <a:t>httpd.conf</a:t>
            </a:r>
            <a:r>
              <a:rPr lang="vi-VN" sz="3200" dirty="0"/>
              <a:t> và tìm dòng </a:t>
            </a:r>
            <a:r>
              <a:rPr lang="en-US" sz="3200" b="1" dirty="0"/>
              <a:t>#LoadModule rewrite_module modules/mod_rewrite.so</a:t>
            </a:r>
            <a:r>
              <a:rPr lang="vi-VN" sz="3200" b="1" dirty="0"/>
              <a:t> </a:t>
            </a:r>
            <a:r>
              <a:rPr lang="vi-VN" sz="3200" dirty="0"/>
              <a:t>và bỏ dấu # trước dòng đó.</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57" y="3802276"/>
            <a:ext cx="13493871" cy="1417424"/>
          </a:xfrm>
          <a:prstGeom prst="rect">
            <a:avLst/>
          </a:prstGeom>
        </p:spPr>
      </p:pic>
      <p:sp>
        <p:nvSpPr>
          <p:cNvPr id="6" name="TextBox 5"/>
          <p:cNvSpPr txBox="1"/>
          <p:nvPr/>
        </p:nvSpPr>
        <p:spPr>
          <a:xfrm>
            <a:off x="1328057" y="5524500"/>
            <a:ext cx="13493871" cy="584775"/>
          </a:xfrm>
          <a:prstGeom prst="rect">
            <a:avLst/>
          </a:prstGeom>
          <a:noFill/>
        </p:spPr>
        <p:txBody>
          <a:bodyPr wrap="square" rtlCol="0">
            <a:spAutoFit/>
          </a:bodyPr>
          <a:lstStyle/>
          <a:p>
            <a:r>
              <a:rPr lang="vi-VN" sz="3200" dirty="0"/>
              <a:t>Tạo tệp </a:t>
            </a:r>
            <a:r>
              <a:rPr lang="en-US" sz="3200" dirty="0"/>
              <a:t>.htaccess trong </a:t>
            </a:r>
            <a:r>
              <a:rPr lang="vi-VN" sz="3200" dirty="0"/>
              <a:t>thư mục dự án và viết các quy tắc rewrite</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006" y="6591300"/>
            <a:ext cx="9104588" cy="2667000"/>
          </a:xfrm>
          <a:prstGeom prst="rect">
            <a:avLst/>
          </a:prstGeom>
        </p:spPr>
      </p:pic>
    </p:spTree>
    <p:extLst>
      <p:ext uri="{BB962C8B-B14F-4D97-AF65-F5344CB8AC3E}">
        <p14:creationId xmlns:p14="http://schemas.microsoft.com/office/powerpoint/2010/main" val="160878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1402" y="683847"/>
            <a:ext cx="14598933" cy="964406"/>
          </a:xfrm>
          <a:prstGeom prst="rect">
            <a:avLst/>
          </a:prstGeom>
          <a:noFill/>
          <a:ln/>
        </p:spPr>
        <p:txBody>
          <a:bodyPr wrap="none" lIns="0" tIns="0" rIns="0" bIns="0" rtlCol="0" anchor="t"/>
          <a:lstStyle/>
          <a:p>
            <a:pPr>
              <a:lnSpc>
                <a:spcPts val="7563"/>
              </a:lnSpc>
            </a:pPr>
            <a:r>
              <a:rPr lang="en-US" sz="6063" dirty="0">
                <a:solidFill>
                  <a:srgbClr val="1B1B27"/>
                </a:solidFill>
                <a:latin typeface="Alexandria" pitchFamily="34" charset="0"/>
                <a:ea typeface="Alexandria" pitchFamily="34" charset="-122"/>
                <a:cs typeface="Alexandria" pitchFamily="34" charset="-120"/>
              </a:rPr>
              <a:t>Thiết kế và triển khai form đăng nhập</a:t>
            </a:r>
            <a:endParaRPr lang="en-US" sz="6063" dirty="0"/>
          </a:p>
        </p:txBody>
      </p:sp>
      <p:sp>
        <p:nvSpPr>
          <p:cNvPr id="3" name="Text 1"/>
          <p:cNvSpPr/>
          <p:nvPr/>
        </p:nvSpPr>
        <p:spPr>
          <a:xfrm>
            <a:off x="359460" y="3103646"/>
            <a:ext cx="425737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Tên người dùng/Email</a:t>
            </a:r>
            <a:endParaRPr lang="en-US" sz="3000" dirty="0"/>
          </a:p>
        </p:txBody>
      </p:sp>
      <p:sp>
        <p:nvSpPr>
          <p:cNvPr id="4" name="Text 2"/>
          <p:cNvSpPr/>
          <p:nvPr/>
        </p:nvSpPr>
        <p:spPr>
          <a:xfrm>
            <a:off x="359460" y="3892217"/>
            <a:ext cx="7687568" cy="987624"/>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Cho phép người dùng nhập tên người dùng hoặc địa chỉ email để xác thực.</a:t>
            </a:r>
            <a:endParaRPr lang="en-US" sz="2375" dirty="0">
              <a:latin typeface="Arial" panose="020B0604020202020204" pitchFamily="34" charset="0"/>
              <a:cs typeface="Arial" panose="020B0604020202020204" pitchFamily="34" charset="0"/>
            </a:endParaRPr>
          </a:p>
        </p:txBody>
      </p:sp>
      <p:sp>
        <p:nvSpPr>
          <p:cNvPr id="5" name="Text 3"/>
          <p:cNvSpPr/>
          <p:nvPr/>
        </p:nvSpPr>
        <p:spPr>
          <a:xfrm>
            <a:off x="359460" y="5244263"/>
            <a:ext cx="3857625" cy="781335"/>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Mật khẩu</a:t>
            </a:r>
            <a:endParaRPr lang="en-US" sz="3000" dirty="0"/>
          </a:p>
        </p:txBody>
      </p:sp>
      <p:sp>
        <p:nvSpPr>
          <p:cNvPr id="6" name="Text 4"/>
          <p:cNvSpPr/>
          <p:nvPr/>
        </p:nvSpPr>
        <p:spPr>
          <a:xfrm>
            <a:off x="373301" y="6022563"/>
            <a:ext cx="7687568" cy="987624"/>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Yêu cầu người dùng nhập mật khẩu để xác thực tài khoản.</a:t>
            </a:r>
            <a:endParaRPr lang="en-US" sz="2375"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9729" y="2012675"/>
            <a:ext cx="8038273" cy="82743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Các bước thực hiện:</a:t>
            </a:r>
            <a:endParaRPr lang="en-US" sz="3200" b="1" dirty="0"/>
          </a:p>
        </p:txBody>
      </p:sp>
      <p:sp>
        <p:nvSpPr>
          <p:cNvPr id="2" name="TextBox 1"/>
          <p:cNvSpPr txBox="1"/>
          <p:nvPr/>
        </p:nvSpPr>
        <p:spPr>
          <a:xfrm>
            <a:off x="1317171" y="2857500"/>
            <a:ext cx="7048500" cy="3046988"/>
          </a:xfrm>
          <a:prstGeom prst="rect">
            <a:avLst/>
          </a:prstGeom>
          <a:noFill/>
        </p:spPr>
        <p:txBody>
          <a:bodyPr wrap="square" rtlCol="0">
            <a:spAutoFit/>
          </a:bodyPr>
          <a:lstStyle/>
          <a:p>
            <a:r>
              <a:rPr lang="vi-VN" sz="2400" dirty="0">
                <a:solidFill>
                  <a:srgbClr val="000000"/>
                </a:solidFill>
                <a:latin typeface="Consolas" panose="020B0609020204030204" pitchFamily="49" charset="0"/>
              </a:rPr>
              <a:t>$directory = </a:t>
            </a:r>
            <a:r>
              <a:rPr lang="vi-VN" sz="2400" dirty="0">
                <a:solidFill>
                  <a:srgbClr val="A31515"/>
                </a:solidFill>
                <a:latin typeface="Consolas" panose="020B0609020204030204" pitchFamily="49" charset="0"/>
              </a:rPr>
              <a:t>'.'</a:t>
            </a:r>
            <a:r>
              <a:rPr lang="vi-VN" sz="2400" dirty="0">
                <a:solidFill>
                  <a:srgbClr val="000000"/>
                </a:solidFill>
                <a:latin typeface="Consolas" panose="020B0609020204030204" pitchFamily="49" charset="0"/>
              </a:rPr>
              <a:t>; </a:t>
            </a:r>
            <a:r>
              <a:rPr lang="vi-VN" sz="2400" dirty="0">
                <a:solidFill>
                  <a:srgbClr val="008000"/>
                </a:solidFill>
                <a:latin typeface="Consolas" panose="020B0609020204030204" pitchFamily="49" charset="0"/>
              </a:rPr>
              <a:t>// Đặt dấu . đại diện cho thư mục hiện tại</a:t>
            </a:r>
            <a:endParaRPr lang="vi-VN" sz="2400" dirty="0">
              <a:solidFill>
                <a:srgbClr val="000000"/>
              </a:solidFill>
              <a:latin typeface="Consolas" panose="020B0609020204030204" pitchFamily="49" charset="0"/>
            </a:endParaRPr>
          </a:p>
          <a:p>
            <a:r>
              <a:rPr lang="vi-VN" sz="2400" dirty="0">
                <a:solidFill>
                  <a:srgbClr val="000000"/>
                </a:solidFill>
                <a:latin typeface="Consolas" panose="020B0609020204030204" pitchFamily="49" charset="0"/>
              </a:rPr>
              <a:t>$files = scandir($directory); </a:t>
            </a:r>
            <a:r>
              <a:rPr lang="vi-VN" sz="2400" dirty="0">
                <a:solidFill>
                  <a:srgbClr val="008000"/>
                </a:solidFill>
                <a:latin typeface="Consolas" panose="020B0609020204030204" pitchFamily="49" charset="0"/>
              </a:rPr>
              <a:t>// Lấy danh sách file</a:t>
            </a:r>
            <a:endParaRPr lang="vi-VN" sz="2400" dirty="0">
              <a:solidFill>
                <a:srgbClr val="000000"/>
              </a:solidFill>
              <a:latin typeface="Consolas" panose="020B0609020204030204" pitchFamily="49" charset="0"/>
            </a:endParaRPr>
          </a:p>
          <a:p>
            <a:br>
              <a:rPr lang="vi-VN" sz="2400" dirty="0">
                <a:solidFill>
                  <a:srgbClr val="000000"/>
                </a:solidFill>
                <a:latin typeface="Consolas" panose="020B0609020204030204" pitchFamily="49" charset="0"/>
              </a:rPr>
            </a:br>
            <a:r>
              <a:rPr lang="vi-VN" sz="2400" dirty="0">
                <a:solidFill>
                  <a:srgbClr val="008000"/>
                </a:solidFill>
                <a:latin typeface="Consolas" panose="020B0609020204030204" pitchFamily="49" charset="0"/>
              </a:rPr>
              <a:t>// Mở tệp .htaccess để ghi quy tắc</a:t>
            </a:r>
            <a:endParaRPr lang="vi-VN" sz="2400" dirty="0">
              <a:solidFill>
                <a:srgbClr val="000000"/>
              </a:solidFill>
              <a:latin typeface="Consolas" panose="020B0609020204030204" pitchFamily="49" charset="0"/>
            </a:endParaRPr>
          </a:p>
          <a:p>
            <a:r>
              <a:rPr lang="vi-VN" sz="2400" dirty="0">
                <a:solidFill>
                  <a:srgbClr val="000000"/>
                </a:solidFill>
                <a:latin typeface="Consolas" panose="020B0609020204030204" pitchFamily="49" charset="0"/>
              </a:rPr>
              <a:t>$htaccessFile = </a:t>
            </a:r>
            <a:r>
              <a:rPr lang="vi-VN" sz="2400" dirty="0">
                <a:solidFill>
                  <a:srgbClr val="A31515"/>
                </a:solidFill>
                <a:latin typeface="Consolas" panose="020B0609020204030204" pitchFamily="49" charset="0"/>
              </a:rPr>
              <a:t>'.htaccess'</a:t>
            </a:r>
            <a:r>
              <a:rPr lang="vi-VN" sz="2400" dirty="0">
                <a:solidFill>
                  <a:srgbClr val="000000"/>
                </a:solidFill>
                <a:latin typeface="Consolas" panose="020B0609020204030204" pitchFamily="49" charset="0"/>
              </a:rPr>
              <a:t>;</a:t>
            </a:r>
          </a:p>
          <a:p>
            <a:r>
              <a:rPr lang="vi-VN" sz="2400" dirty="0">
                <a:solidFill>
                  <a:srgbClr val="000000"/>
                </a:solidFill>
                <a:latin typeface="Consolas" panose="020B0609020204030204" pitchFamily="49" charset="0"/>
              </a:rPr>
              <a:t>$fileHandle = fopen($htaccessFile, </a:t>
            </a:r>
            <a:r>
              <a:rPr lang="vi-VN" sz="2400" dirty="0">
                <a:solidFill>
                  <a:srgbClr val="A31515"/>
                </a:solidFill>
                <a:latin typeface="Consolas" panose="020B0609020204030204" pitchFamily="49" charset="0"/>
              </a:rPr>
              <a:t>'w'</a:t>
            </a:r>
            <a:r>
              <a:rPr lang="vi-VN" sz="2400" dirty="0">
                <a:solidFill>
                  <a:srgbClr val="000000"/>
                </a:solidFill>
                <a:latin typeface="Consolas" panose="020B0609020204030204" pitchFamily="49" charset="0"/>
              </a:rPr>
              <a:t>);</a:t>
            </a:r>
            <a:endParaRPr lang="vi-VN" sz="2400" b="0" dirty="0">
              <a:solidFill>
                <a:srgbClr val="000000"/>
              </a:solidFill>
              <a:effectLst/>
              <a:latin typeface="Consolas" panose="020B0609020204030204" pitchFamily="49" charset="0"/>
            </a:endParaRPr>
          </a:p>
        </p:txBody>
      </p:sp>
      <p:sp>
        <p:nvSpPr>
          <p:cNvPr id="8" name="TextBox 7"/>
          <p:cNvSpPr txBox="1"/>
          <p:nvPr/>
        </p:nvSpPr>
        <p:spPr>
          <a:xfrm>
            <a:off x="8991600" y="2857500"/>
            <a:ext cx="7848600"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400" dirty="0"/>
              <a:t>Biến $directory được đặt là dấu chấm (.), đại diện cho thư mục hiện tại.</a:t>
            </a:r>
          </a:p>
          <a:p>
            <a:pPr marL="285750" indent="-285750">
              <a:lnSpc>
                <a:spcPct val="150000"/>
              </a:lnSpc>
              <a:buFont typeface="Arial" panose="020B0604020202020204" pitchFamily="34" charset="0"/>
              <a:buChar char="•"/>
            </a:pPr>
            <a:r>
              <a:rPr lang="vi-VN" sz="2400" dirty="0"/>
              <a:t>Hàm scandir() được dùng để lấy danh sách tất cả các file trong thư mục này và lưu vào mảng $files.</a:t>
            </a:r>
          </a:p>
          <a:p>
            <a:pPr marL="285750" indent="-285750">
              <a:lnSpc>
                <a:spcPct val="150000"/>
              </a:lnSpc>
              <a:buFont typeface="Arial" panose="020B0604020202020204" pitchFamily="34" charset="0"/>
              <a:buChar char="•"/>
            </a:pPr>
            <a:r>
              <a:rPr lang="vi-VN" sz="2400" dirty="0"/>
              <a:t>Biến $htaccessFile đại diện cho tên file .htaccess.</a:t>
            </a:r>
          </a:p>
          <a:p>
            <a:pPr marL="285750" indent="-285750">
              <a:lnSpc>
                <a:spcPct val="150000"/>
              </a:lnSpc>
              <a:buFont typeface="Arial" panose="020B0604020202020204" pitchFamily="34" charset="0"/>
              <a:buChar char="•"/>
            </a:pPr>
            <a:r>
              <a:rPr lang="vi-VN" sz="2400" dirty="0"/>
              <a:t>Lệnh fopen() sẽ mở file .htaccess với chế độ ghi ('w'), nếu file chưa tồn tại thì sẽ tạo mới. Con trỏ file này được lưu vào biến $fileHandle.</a:t>
            </a:r>
            <a:endParaRPr lang="en-US" sz="2400" dirty="0"/>
          </a:p>
        </p:txBody>
      </p:sp>
      <p:sp>
        <p:nvSpPr>
          <p:cNvPr id="9" name="TextBox 8"/>
          <p:cNvSpPr txBox="1"/>
          <p:nvPr/>
        </p:nvSpPr>
        <p:spPr>
          <a:xfrm>
            <a:off x="1447800" y="2171700"/>
            <a:ext cx="8458200" cy="461665"/>
          </a:xfrm>
          <a:prstGeom prst="rect">
            <a:avLst/>
          </a:prstGeom>
          <a:noFill/>
        </p:spPr>
        <p:txBody>
          <a:bodyPr wrap="square" rtlCol="0">
            <a:spAutoFit/>
          </a:bodyPr>
          <a:lstStyle/>
          <a:p>
            <a:r>
              <a:rPr lang="vi-VN" sz="2400" dirty="0"/>
              <a:t>Tạo một file </a:t>
            </a:r>
            <a:r>
              <a:rPr lang="en-US" sz="2400" dirty="0"/>
              <a:t>generate_htaccess.php</a:t>
            </a:r>
            <a:r>
              <a:rPr lang="vi-VN" sz="2400" dirty="0"/>
              <a:t> trong thư mục dự án</a:t>
            </a:r>
            <a:endParaRPr lang="en-US" sz="2400" dirty="0"/>
          </a:p>
        </p:txBody>
      </p:sp>
    </p:spTree>
    <p:extLst>
      <p:ext uri="{BB962C8B-B14F-4D97-AF65-F5344CB8AC3E}">
        <p14:creationId xmlns:p14="http://schemas.microsoft.com/office/powerpoint/2010/main" val="464451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Các bước thực hiện:</a:t>
            </a:r>
            <a:endParaRPr lang="en-US" sz="3200" b="1" dirty="0"/>
          </a:p>
        </p:txBody>
      </p:sp>
      <p:sp>
        <p:nvSpPr>
          <p:cNvPr id="2" name="TextBox 1"/>
          <p:cNvSpPr txBox="1"/>
          <p:nvPr/>
        </p:nvSpPr>
        <p:spPr>
          <a:xfrm>
            <a:off x="1295400" y="2552700"/>
            <a:ext cx="8458200" cy="5940088"/>
          </a:xfrm>
          <a:prstGeom prst="rect">
            <a:avLst/>
          </a:prstGeom>
          <a:noFill/>
        </p:spPr>
        <p:txBody>
          <a:bodyPr wrap="square" rtlCol="0">
            <a:spAutoFit/>
          </a:bodyPr>
          <a:lstStyle/>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($fileHandle) {</a:t>
            </a:r>
          </a:p>
          <a:p>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Ghi quy tắc đầu vào .htaccess</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fwrite($fileHandle, </a:t>
            </a:r>
            <a:r>
              <a:rPr lang="en-US" sz="2000" dirty="0">
                <a:solidFill>
                  <a:srgbClr val="A31515"/>
                </a:solidFill>
                <a:latin typeface="Consolas" panose="020B0609020204030204" pitchFamily="49" charset="0"/>
              </a:rPr>
              <a:t>"RewriteEngine 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foreach</a:t>
            </a:r>
            <a:r>
              <a:rPr lang="en-US" sz="2000" dirty="0">
                <a:solidFill>
                  <a:srgbClr val="000000"/>
                </a:solidFill>
                <a:latin typeface="Consolas" panose="020B0609020204030204" pitchFamily="49" charset="0"/>
              </a:rPr>
              <a:t> ($files as $file) {</a:t>
            </a:r>
          </a:p>
          <a:p>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Kiểm tra xem file có định dạng .php và không phải là .htaccess hoặc tệp generate_htaccess.php</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(pathinfo($file, PATHINFO_EXTENSION) === </a:t>
            </a:r>
            <a:r>
              <a:rPr lang="en-US" sz="2000" dirty="0">
                <a:solidFill>
                  <a:srgbClr val="A31515"/>
                </a:solidFill>
                <a:latin typeface="Consolas" panose="020B0609020204030204" pitchFamily="49" charset="0"/>
              </a:rPr>
              <a:t>'php'</a:t>
            </a:r>
            <a:r>
              <a:rPr lang="en-US" sz="2000" dirty="0">
                <a:solidFill>
                  <a:srgbClr val="000000"/>
                </a:solidFill>
                <a:latin typeface="Consolas" panose="020B0609020204030204" pitchFamily="49" charset="0"/>
              </a:rPr>
              <a:t> &amp;&amp; $file !== </a:t>
            </a:r>
            <a:r>
              <a:rPr lang="en-US" sz="2000" dirty="0">
                <a:solidFill>
                  <a:srgbClr val="A31515"/>
                </a:solidFill>
                <a:latin typeface="Consolas" panose="020B0609020204030204" pitchFamily="49" charset="0"/>
              </a:rPr>
              <a:t>'.htaccess'</a:t>
            </a:r>
            <a:r>
              <a:rPr lang="en-US" sz="2000" dirty="0">
                <a:solidFill>
                  <a:srgbClr val="000000"/>
                </a:solidFill>
                <a:latin typeface="Consolas" panose="020B0609020204030204" pitchFamily="49" charset="0"/>
              </a:rPr>
              <a:t> &amp;&amp; $file !== </a:t>
            </a:r>
            <a:r>
              <a:rPr lang="en-US" sz="2000" dirty="0">
                <a:solidFill>
                  <a:srgbClr val="A31515"/>
                </a:solidFill>
                <a:latin typeface="Consolas" panose="020B0609020204030204" pitchFamily="49" charset="0"/>
              </a:rPr>
              <a:t>'generate_htaccess.php'</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$newFileName = $file; </a:t>
            </a:r>
            <a:r>
              <a:rPr lang="en-US" sz="2000" dirty="0">
                <a:solidFill>
                  <a:srgbClr val="008000"/>
                </a:solidFill>
                <a:latin typeface="Consolas" panose="020B0609020204030204" pitchFamily="49" charset="0"/>
              </a:rPr>
              <a:t>// Mặc định là tên cũ</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Tạo quy tắc cho mỗi file</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$fileNameWithoutExt = pathinfo($newFileName, PATHINFO_FILENAME); </a:t>
            </a:r>
          </a:p>
          <a:p>
            <a:r>
              <a:rPr lang="en-US" sz="2000" dirty="0">
                <a:solidFill>
                  <a:srgbClr val="000000"/>
                </a:solidFill>
                <a:latin typeface="Consolas" panose="020B0609020204030204" pitchFamily="49" charset="0"/>
              </a:rPr>
              <a:t>            $rule = </a:t>
            </a:r>
            <a:r>
              <a:rPr lang="en-US" sz="2000" dirty="0">
                <a:solidFill>
                  <a:srgbClr val="A31515"/>
                </a:solidFill>
                <a:latin typeface="Consolas" panose="020B0609020204030204" pitchFamily="49" charset="0"/>
              </a:rPr>
              <a:t>"RewriteRule ^$fileNameWithoutExt$ $newFileName [L]\n"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fwrite($fileHandle, $rule);</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vi-VN"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fclose($fileHandle);</a:t>
            </a:r>
            <a:endParaRPr lang="en-US" sz="2000" b="0" dirty="0">
              <a:solidFill>
                <a:srgbClr val="000000"/>
              </a:solidFill>
              <a:effectLst/>
              <a:latin typeface="Consolas" panose="020B0609020204030204" pitchFamily="49" charset="0"/>
            </a:endParaRPr>
          </a:p>
        </p:txBody>
      </p:sp>
      <p:sp>
        <p:nvSpPr>
          <p:cNvPr id="5" name="TextBox 4"/>
          <p:cNvSpPr txBox="1"/>
          <p:nvPr/>
        </p:nvSpPr>
        <p:spPr>
          <a:xfrm>
            <a:off x="9982201" y="2857500"/>
            <a:ext cx="8305800" cy="55638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Nếu file</a:t>
            </a:r>
            <a:r>
              <a:rPr lang="vi-VN" sz="2400" dirty="0">
                <a:latin typeface="Arial" panose="020B0604020202020204" pitchFamily="34" charset="0"/>
                <a:cs typeface="Arial" panose="020B0604020202020204" pitchFamily="34" charset="0"/>
              </a:rPr>
              <a:t> được</a:t>
            </a:r>
            <a:r>
              <a:rPr lang="en-US" sz="2400" dirty="0">
                <a:latin typeface="Arial" panose="020B0604020202020204" pitchFamily="34" charset="0"/>
                <a:cs typeface="Arial" panose="020B0604020202020204" pitchFamily="34" charset="0"/>
              </a:rPr>
              <a:t> mở thành công, đoạn mã sẽ ghi dòng "RewriteEngine On\n" vào file .htaccess, bật chế độ </a:t>
            </a:r>
            <a:r>
              <a:rPr lang="vi-VN" sz="2400" dirty="0">
                <a:latin typeface="Arial" panose="020B0604020202020204" pitchFamily="34" charset="0"/>
                <a:cs typeface="Arial" panose="020B0604020202020204" pitchFamily="34" charset="0"/>
              </a:rPr>
              <a:t>viết lại URL</a:t>
            </a:r>
          </a:p>
          <a:p>
            <a:pPr marL="285750" indent="-285750">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Hàm pathinfo() kiểm tra nếu file có phần mở rộng là .php và không phải là .htaccess hoặc chính file generate_htaccess.php.Với mỗi file PHP thỏa mãn điều kiện, tên file mới được lưu vào $newFileName (hiện tại không đổi tên gì).</a:t>
            </a:r>
          </a:p>
          <a:p>
            <a:pPr marL="285750" indent="-285750">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Quy tắc RewriteRule được tạo, URL gốc không có .php sẽ được chuyển hướng đến file .php tương ứng.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225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Kết quả:</a:t>
            </a:r>
            <a:endParaRPr lang="en-US"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273" y="2781300"/>
            <a:ext cx="7277328" cy="6759930"/>
          </a:xfrm>
          <a:prstGeom prst="rect">
            <a:avLst/>
          </a:prstGeom>
        </p:spPr>
      </p:pic>
      <p:sp>
        <p:nvSpPr>
          <p:cNvPr id="4" name="TextBox 3"/>
          <p:cNvSpPr txBox="1"/>
          <p:nvPr/>
        </p:nvSpPr>
        <p:spPr>
          <a:xfrm>
            <a:off x="1317171" y="1938478"/>
            <a:ext cx="8686800" cy="461665"/>
          </a:xfrm>
          <a:prstGeom prst="rect">
            <a:avLst/>
          </a:prstGeom>
          <a:noFill/>
        </p:spPr>
        <p:txBody>
          <a:bodyPr wrap="square" rtlCol="0">
            <a:spAutoFit/>
          </a:bodyPr>
          <a:lstStyle/>
          <a:p>
            <a:r>
              <a:rPr lang="vi-VN" sz="2400" dirty="0"/>
              <a:t>Tạo được 1 file .htaccess viết lại các đường dẫn</a:t>
            </a:r>
            <a:endParaRPr lang="en-US" sz="2400" dirty="0"/>
          </a:p>
        </p:txBody>
      </p:sp>
    </p:spTree>
    <p:extLst>
      <p:ext uri="{BB962C8B-B14F-4D97-AF65-F5344CB8AC3E}">
        <p14:creationId xmlns:p14="http://schemas.microsoft.com/office/powerpoint/2010/main" val="392595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492322799"/>
              </p:ext>
            </p:extLst>
          </p:nvPr>
        </p:nvGraphicFramePr>
        <p:xfrm>
          <a:off x="3505200" y="2400300"/>
          <a:ext cx="132588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89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3283182" y="7013298"/>
            <a:ext cx="11721636" cy="781050"/>
          </a:xfrm>
          <a:prstGeom prst="rect">
            <a:avLst/>
          </a:prstGeom>
        </p:spPr>
        <p:txBody>
          <a:bodyPr lIns="0" tIns="0" rIns="0" bIns="0" rtlCol="0" anchor="t">
            <a:spAutoFit/>
          </a:bodyPr>
          <a:lstStyle/>
          <a:p>
            <a:pPr algn="ctr">
              <a:lnSpc>
                <a:spcPts val="3000"/>
              </a:lnSpc>
            </a:pPr>
            <a:r>
              <a:rPr lang="en-US" sz="3000">
                <a:solidFill>
                  <a:srgbClr val="FFFBF7"/>
                </a:solidFill>
                <a:latin typeface="Muli Light"/>
                <a:ea typeface="Muli Light"/>
                <a:cs typeface="Muli Light"/>
                <a:sym typeface="Muli Light"/>
              </a:rPr>
              <a:t>Presented by Olivia Wilson</a:t>
            </a:r>
          </a:p>
          <a:p>
            <a:pPr algn="ctr">
              <a:lnSpc>
                <a:spcPts val="3000"/>
              </a:lnSpc>
            </a:pPr>
            <a:r>
              <a:rPr lang="en-US" sz="3000">
                <a:solidFill>
                  <a:srgbClr val="FFFBF7"/>
                </a:solidFill>
                <a:latin typeface="Muli Light"/>
                <a:ea typeface="Muli Light"/>
                <a:cs typeface="Muli Light"/>
                <a:sym typeface="Muli Light"/>
              </a:rPr>
              <a:t>Borcelle University</a:t>
            </a:r>
          </a:p>
        </p:txBody>
      </p:sp>
      <p:sp>
        <p:nvSpPr>
          <p:cNvPr id="2" name="TextBox 2">
            <a:extLst>
              <a:ext uri="{FF2B5EF4-FFF2-40B4-BE49-F238E27FC236}">
                <a16:creationId xmlns:a16="http://schemas.microsoft.com/office/drawing/2014/main" id="{DCB433BD-4350-35F0-E5B2-93FDE8C9CB80}"/>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Các bước đăng ký Google API</a:t>
            </a:r>
          </a:p>
        </p:txBody>
      </p:sp>
      <p:sp>
        <p:nvSpPr>
          <p:cNvPr id="3" name="TextBox 2">
            <a:extLst>
              <a:ext uri="{FF2B5EF4-FFF2-40B4-BE49-F238E27FC236}">
                <a16:creationId xmlns:a16="http://schemas.microsoft.com/office/drawing/2014/main" id="{627647B8-FE23-0BE5-C065-9E4511B00071}"/>
              </a:ext>
            </a:extLst>
          </p:cNvPr>
          <p:cNvSpPr txBox="1"/>
          <p:nvPr/>
        </p:nvSpPr>
        <p:spPr>
          <a:xfrm>
            <a:off x="1828800" y="1333500"/>
            <a:ext cx="1379184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Vào đường link: </a:t>
            </a:r>
            <a:r>
              <a:rPr lang="en-US" sz="4000">
                <a:latin typeface="Arial" panose="020B0604020202020204" pitchFamily="34" charset="0"/>
                <a:cs typeface="Arial" panose="020B0604020202020204" pitchFamily="34" charset="0"/>
                <a:hlinkClick r:id="rId2"/>
              </a:rPr>
              <a:t>https://console.cloud.google.com/</a:t>
            </a:r>
            <a:endParaRPr lang="en-US" sz="4000">
              <a:latin typeface="Arial" panose="020B0604020202020204" pitchFamily="34" charset="0"/>
              <a:cs typeface="Arial" panose="020B0604020202020204" pitchFamily="34" charset="0"/>
            </a:endParaRPr>
          </a:p>
          <a:p>
            <a:r>
              <a:rPr lang="en-US" sz="4000">
                <a:latin typeface="Arial" panose="020B0604020202020204" pitchFamily="34" charset="0"/>
                <a:cs typeface="Arial" panose="020B0604020202020204" pitchFamily="34" charset="0"/>
              </a:rPr>
              <a:t>Bước 1: Chọn </a:t>
            </a:r>
            <a:r>
              <a:rPr lang="en-US" sz="4000" b="1">
                <a:latin typeface="Arial" panose="020B0604020202020204" pitchFamily="34" charset="0"/>
                <a:cs typeface="Arial" panose="020B0604020202020204" pitchFamily="34" charset="0"/>
              </a:rPr>
              <a:t>Seclect a project</a:t>
            </a:r>
          </a:p>
        </p:txBody>
      </p:sp>
      <p:pic>
        <p:nvPicPr>
          <p:cNvPr id="4" name="Picture 3" descr="A screenshot of a project&#10;&#10;Description automatically generated">
            <a:extLst>
              <a:ext uri="{FF2B5EF4-FFF2-40B4-BE49-F238E27FC236}">
                <a16:creationId xmlns:a16="http://schemas.microsoft.com/office/drawing/2014/main" id="{D981EFCE-A136-DA65-D050-156686786D9D}"/>
              </a:ext>
            </a:extLst>
          </p:cNvPr>
          <p:cNvPicPr>
            <a:picLocks noChangeAspect="1"/>
          </p:cNvPicPr>
          <p:nvPr/>
        </p:nvPicPr>
        <p:blipFill>
          <a:blip r:embed="rId3"/>
          <a:stretch>
            <a:fillRect/>
          </a:stretch>
        </p:blipFill>
        <p:spPr>
          <a:xfrm>
            <a:off x="4157691" y="3086100"/>
            <a:ext cx="10831085" cy="618867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C5581AC-8798-4BA2-7BBA-F4C82AD98970}"/>
                  </a:ext>
                </a:extLst>
              </p14:cNvPr>
              <p14:cNvContentPartPr/>
              <p14:nvPr/>
            </p14:nvContentPartPr>
            <p14:xfrm>
              <a:off x="689646" y="2165451"/>
              <a:ext cx="360" cy="360"/>
            </p14:xfrm>
          </p:contentPart>
        </mc:Choice>
        <mc:Fallback xmlns="">
          <p:pic>
            <p:nvPicPr>
              <p:cNvPr id="6" name="Ink 5">
                <a:extLst>
                  <a:ext uri="{FF2B5EF4-FFF2-40B4-BE49-F238E27FC236}">
                    <a16:creationId xmlns:a16="http://schemas.microsoft.com/office/drawing/2014/main" id="{BC5581AC-8798-4BA2-7BBA-F4C82AD98970}"/>
                  </a:ext>
                </a:extLst>
              </p:cNvPr>
              <p:cNvPicPr/>
              <p:nvPr/>
            </p:nvPicPr>
            <p:blipFill>
              <a:blip r:embed="rId5"/>
              <a:stretch>
                <a:fillRect/>
              </a:stretch>
            </p:blipFill>
            <p:spPr>
              <a:xfrm>
                <a:off x="683526" y="2159331"/>
                <a:ext cx="12600" cy="12600"/>
              </a:xfrm>
              <a:prstGeom prst="rect">
                <a:avLst/>
              </a:prstGeom>
            </p:spPr>
          </p:pic>
        </mc:Fallback>
      </mc:AlternateContent>
      <p:cxnSp>
        <p:nvCxnSpPr>
          <p:cNvPr id="11" name="Straight Arrow Connector 10">
            <a:extLst>
              <a:ext uri="{FF2B5EF4-FFF2-40B4-BE49-F238E27FC236}">
                <a16:creationId xmlns:a16="http://schemas.microsoft.com/office/drawing/2014/main" id="{DE3A48C1-07CC-9018-3E6B-F873FAE18660}"/>
              </a:ext>
            </a:extLst>
          </p:cNvPr>
          <p:cNvCxnSpPr>
            <a:cxnSpLocks/>
          </p:cNvCxnSpPr>
          <p:nvPr/>
        </p:nvCxnSpPr>
        <p:spPr>
          <a:xfrm flipH="1" flipV="1">
            <a:off x="8153400" y="3638550"/>
            <a:ext cx="3657600" cy="415579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browser&#10;&#10;Description automatically generated">
            <a:extLst>
              <a:ext uri="{FF2B5EF4-FFF2-40B4-BE49-F238E27FC236}">
                <a16:creationId xmlns:a16="http://schemas.microsoft.com/office/drawing/2014/main" id="{D803723A-25A1-1CFA-0344-C009D9B04140}"/>
              </a:ext>
            </a:extLst>
          </p:cNvPr>
          <p:cNvPicPr>
            <a:picLocks noChangeAspect="1"/>
          </p:cNvPicPr>
          <p:nvPr/>
        </p:nvPicPr>
        <p:blipFill>
          <a:blip r:embed="rId2"/>
          <a:stretch>
            <a:fillRect/>
          </a:stretch>
        </p:blipFill>
        <p:spPr>
          <a:xfrm>
            <a:off x="3569846" y="2971800"/>
            <a:ext cx="11148307" cy="5334000"/>
          </a:xfrm>
          <a:prstGeom prst="rect">
            <a:avLst/>
          </a:prstGeom>
        </p:spPr>
      </p:pic>
      <p:sp>
        <p:nvSpPr>
          <p:cNvPr id="3" name="TextBox 2">
            <a:extLst>
              <a:ext uri="{FF2B5EF4-FFF2-40B4-BE49-F238E27FC236}">
                <a16:creationId xmlns:a16="http://schemas.microsoft.com/office/drawing/2014/main" id="{C1277E53-B5F7-D493-3A9C-31E283B74B7D}"/>
              </a:ext>
            </a:extLst>
          </p:cNvPr>
          <p:cNvSpPr txBox="1"/>
          <p:nvPr/>
        </p:nvSpPr>
        <p:spPr>
          <a:xfrm>
            <a:off x="990600" y="543461"/>
            <a:ext cx="16230600" cy="1323439"/>
          </a:xfrm>
          <a:prstGeom prst="rect">
            <a:avLst/>
          </a:prstGeom>
          <a:solidFill>
            <a:schemeClr val="bg1"/>
          </a:solidFill>
          <a:ln>
            <a:solidFill>
              <a:schemeClr val="bg1"/>
            </a:solidFill>
          </a:ln>
        </p:spPr>
        <p:txBody>
          <a:bodyPr wrap="square" rtlCol="0">
            <a:spAutoFit/>
          </a:bodyPr>
          <a:lstStyle/>
          <a:p>
            <a:r>
              <a:rPr lang="en-US" sz="4000"/>
              <a:t>Bước 2: Đăng nhập xong chọn mục </a:t>
            </a:r>
            <a:r>
              <a:rPr lang="en-US" sz="4000" b="1"/>
              <a:t>Select a project </a:t>
            </a:r>
            <a:r>
              <a:rPr lang="en-US" sz="4000"/>
              <a:t>rồi chọn </a:t>
            </a:r>
            <a:r>
              <a:rPr lang="en-US" sz="4000" b="1"/>
              <a:t>NEW PROJECT </a:t>
            </a:r>
            <a:r>
              <a:rPr lang="en-US" sz="4000"/>
              <a:t>để tạo mới project.</a:t>
            </a:r>
          </a:p>
        </p:txBody>
      </p:sp>
      <p:cxnSp>
        <p:nvCxnSpPr>
          <p:cNvPr id="6" name="Straight Arrow Connector 5">
            <a:extLst>
              <a:ext uri="{FF2B5EF4-FFF2-40B4-BE49-F238E27FC236}">
                <a16:creationId xmlns:a16="http://schemas.microsoft.com/office/drawing/2014/main" id="{56A38A0D-33ED-E8B2-6151-99501E8D4D0F}"/>
              </a:ext>
            </a:extLst>
          </p:cNvPr>
          <p:cNvCxnSpPr>
            <a:cxnSpLocks/>
          </p:cNvCxnSpPr>
          <p:nvPr/>
        </p:nvCxnSpPr>
        <p:spPr>
          <a:xfrm flipV="1">
            <a:off x="11658600" y="3848100"/>
            <a:ext cx="1447800" cy="35814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66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 page&#10;&#10;Description automatically generated">
            <a:extLst>
              <a:ext uri="{FF2B5EF4-FFF2-40B4-BE49-F238E27FC236}">
                <a16:creationId xmlns:a16="http://schemas.microsoft.com/office/drawing/2014/main" id="{8A7A1DD6-A074-C0ED-86C7-CDF9B3278A4D}"/>
              </a:ext>
            </a:extLst>
          </p:cNvPr>
          <p:cNvPicPr>
            <a:picLocks noChangeAspect="1"/>
          </p:cNvPicPr>
          <p:nvPr/>
        </p:nvPicPr>
        <p:blipFill>
          <a:blip r:embed="rId2"/>
          <a:stretch>
            <a:fillRect/>
          </a:stretch>
        </p:blipFill>
        <p:spPr>
          <a:xfrm>
            <a:off x="4343400" y="2781300"/>
            <a:ext cx="9601200" cy="6821541"/>
          </a:xfrm>
          <a:prstGeom prst="rect">
            <a:avLst/>
          </a:prstGeom>
        </p:spPr>
      </p:pic>
      <p:sp>
        <p:nvSpPr>
          <p:cNvPr id="3" name="TextBox 2">
            <a:extLst>
              <a:ext uri="{FF2B5EF4-FFF2-40B4-BE49-F238E27FC236}">
                <a16:creationId xmlns:a16="http://schemas.microsoft.com/office/drawing/2014/main" id="{31BD4B09-E893-2193-371B-F11FECBD9079}"/>
              </a:ext>
            </a:extLst>
          </p:cNvPr>
          <p:cNvSpPr txBox="1"/>
          <p:nvPr/>
        </p:nvSpPr>
        <p:spPr>
          <a:xfrm>
            <a:off x="1066800" y="876300"/>
            <a:ext cx="15697200" cy="707886"/>
          </a:xfrm>
          <a:prstGeom prst="rect">
            <a:avLst/>
          </a:prstGeom>
          <a:solidFill>
            <a:schemeClr val="bg1"/>
          </a:solidFill>
          <a:ln>
            <a:solidFill>
              <a:schemeClr val="bg1"/>
            </a:solidFill>
          </a:ln>
        </p:spPr>
        <p:txBody>
          <a:bodyPr wrap="square" rtlCol="0">
            <a:spAutoFit/>
          </a:bodyPr>
          <a:lstStyle/>
          <a:p>
            <a:r>
              <a:rPr lang="en-US" sz="4000">
                <a:latin typeface="Arial" panose="020B0604020202020204" pitchFamily="34" charset="0"/>
                <a:cs typeface="Arial" panose="020B0604020202020204" pitchFamily="34" charset="0"/>
              </a:rPr>
              <a:t>Bước 3: Điền tên </a:t>
            </a:r>
            <a:r>
              <a:rPr lang="en-US" sz="4000" b="1">
                <a:latin typeface="Arial" panose="020B0604020202020204" pitchFamily="34" charset="0"/>
                <a:cs typeface="Arial" panose="020B0604020202020204" pitchFamily="34" charset="0"/>
              </a:rPr>
              <a:t>project</a:t>
            </a:r>
            <a:r>
              <a:rPr lang="en-US" sz="4000">
                <a:latin typeface="Arial" panose="020B0604020202020204" pitchFamily="34" charset="0"/>
                <a:cs typeface="Arial" panose="020B0604020202020204" pitchFamily="34" charset="0"/>
              </a:rPr>
              <a:t> theo ý muốn của bạn và chọn </a:t>
            </a:r>
            <a:r>
              <a:rPr lang="en-US" sz="4000" b="1">
                <a:latin typeface="Arial" panose="020B0604020202020204" pitchFamily="34" charset="0"/>
                <a:cs typeface="Arial" panose="020B0604020202020204" pitchFamily="34" charset="0"/>
              </a:rPr>
              <a:t>CREATE</a:t>
            </a:r>
            <a:r>
              <a:rPr lang="en-US" sz="4000">
                <a:latin typeface="Arial" panose="020B0604020202020204" pitchFamily="34" charset="0"/>
                <a:cs typeface="Arial" panose="020B0604020202020204" pitchFamily="34" charset="0"/>
              </a:rPr>
              <a:t>.</a:t>
            </a:r>
          </a:p>
        </p:txBody>
      </p:sp>
      <p:cxnSp>
        <p:nvCxnSpPr>
          <p:cNvPr id="4" name="Straight Arrow Connector 3">
            <a:extLst>
              <a:ext uri="{FF2B5EF4-FFF2-40B4-BE49-F238E27FC236}">
                <a16:creationId xmlns:a16="http://schemas.microsoft.com/office/drawing/2014/main" id="{217761DC-16DE-B988-22A6-15A62EEBFB18}"/>
              </a:ext>
            </a:extLst>
          </p:cNvPr>
          <p:cNvCxnSpPr>
            <a:cxnSpLocks/>
          </p:cNvCxnSpPr>
          <p:nvPr/>
        </p:nvCxnSpPr>
        <p:spPr>
          <a:xfrm flipH="1" flipV="1">
            <a:off x="6781800" y="6743700"/>
            <a:ext cx="4876800" cy="6858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3249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earch engine&#10;&#10;Description automatically generated">
            <a:extLst>
              <a:ext uri="{FF2B5EF4-FFF2-40B4-BE49-F238E27FC236}">
                <a16:creationId xmlns:a16="http://schemas.microsoft.com/office/drawing/2014/main" id="{7E05F227-4437-3C3E-BC11-BEA722B9C752}"/>
              </a:ext>
            </a:extLst>
          </p:cNvPr>
          <p:cNvPicPr>
            <a:picLocks noChangeAspect="1"/>
          </p:cNvPicPr>
          <p:nvPr/>
        </p:nvPicPr>
        <p:blipFill>
          <a:blip r:embed="rId2"/>
          <a:stretch>
            <a:fillRect/>
          </a:stretch>
        </p:blipFill>
        <p:spPr>
          <a:xfrm>
            <a:off x="2811073" y="2156243"/>
            <a:ext cx="12665853" cy="5974513"/>
          </a:xfrm>
          <a:prstGeom prst="rect">
            <a:avLst/>
          </a:prstGeom>
        </p:spPr>
      </p:pic>
      <p:cxnSp>
        <p:nvCxnSpPr>
          <p:cNvPr id="3" name="Straight Arrow Connector 2">
            <a:extLst>
              <a:ext uri="{FF2B5EF4-FFF2-40B4-BE49-F238E27FC236}">
                <a16:creationId xmlns:a16="http://schemas.microsoft.com/office/drawing/2014/main" id="{618D44E4-BF6D-5E9B-B565-E2CFD89E935A}"/>
              </a:ext>
            </a:extLst>
          </p:cNvPr>
          <p:cNvCxnSpPr>
            <a:cxnSpLocks/>
          </p:cNvCxnSpPr>
          <p:nvPr/>
        </p:nvCxnSpPr>
        <p:spPr>
          <a:xfrm flipH="1" flipV="1">
            <a:off x="5562600" y="4533900"/>
            <a:ext cx="3276600" cy="26670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93C910EF-8258-4F83-C35F-0BAECD3CA32E}"/>
              </a:ext>
            </a:extLst>
          </p:cNvPr>
          <p:cNvSpPr txBox="1"/>
          <p:nvPr/>
        </p:nvSpPr>
        <p:spPr>
          <a:xfrm>
            <a:off x="1295400" y="518501"/>
            <a:ext cx="13190926" cy="707886"/>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4: Tạo </a:t>
            </a:r>
            <a:r>
              <a:rPr lang="en-US" sz="4000" b="1">
                <a:latin typeface="Arial" panose="020B0604020202020204" pitchFamily="34" charset="0"/>
                <a:cs typeface="Arial" panose="020B0604020202020204" pitchFamily="34" charset="0"/>
              </a:rPr>
              <a:t>project </a:t>
            </a:r>
            <a:r>
              <a:rPr lang="en-US" sz="4000">
                <a:latin typeface="Arial" panose="020B0604020202020204" pitchFamily="34" charset="0"/>
                <a:cs typeface="Arial" panose="020B0604020202020204" pitchFamily="34" charset="0"/>
              </a:rPr>
              <a:t>xong chúng ta vào</a:t>
            </a:r>
            <a:r>
              <a:rPr lang="en-US" sz="4000" b="1">
                <a:latin typeface="Arial" panose="020B0604020202020204" pitchFamily="34" charset="0"/>
                <a:cs typeface="Arial" panose="020B0604020202020204" pitchFamily="34" charset="0"/>
              </a:rPr>
              <a:t> Library</a:t>
            </a:r>
          </a:p>
        </p:txBody>
      </p:sp>
    </p:spTree>
    <p:extLst>
      <p:ext uri="{BB962C8B-B14F-4D97-AF65-F5344CB8AC3E}">
        <p14:creationId xmlns:p14="http://schemas.microsoft.com/office/powerpoint/2010/main" val="4223543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8406E86-2824-CF5B-2905-9032CCF58FBF}"/>
              </a:ext>
            </a:extLst>
          </p:cNvPr>
          <p:cNvPicPr>
            <a:picLocks noChangeAspect="1"/>
          </p:cNvPicPr>
          <p:nvPr/>
        </p:nvPicPr>
        <p:blipFill>
          <a:blip r:embed="rId2"/>
          <a:stretch>
            <a:fillRect/>
          </a:stretch>
        </p:blipFill>
        <p:spPr>
          <a:xfrm>
            <a:off x="2884813" y="2781300"/>
            <a:ext cx="12518373" cy="5715000"/>
          </a:xfrm>
          <a:prstGeom prst="rect">
            <a:avLst/>
          </a:prstGeom>
        </p:spPr>
      </p:pic>
      <p:cxnSp>
        <p:nvCxnSpPr>
          <p:cNvPr id="3" name="Straight Arrow Connector 2">
            <a:extLst>
              <a:ext uri="{FF2B5EF4-FFF2-40B4-BE49-F238E27FC236}">
                <a16:creationId xmlns:a16="http://schemas.microsoft.com/office/drawing/2014/main" id="{5389B1CE-6C9B-DEE2-928B-73ECDB27CFF4}"/>
              </a:ext>
            </a:extLst>
          </p:cNvPr>
          <p:cNvCxnSpPr>
            <a:cxnSpLocks/>
          </p:cNvCxnSpPr>
          <p:nvPr/>
        </p:nvCxnSpPr>
        <p:spPr>
          <a:xfrm>
            <a:off x="6400800" y="5638800"/>
            <a:ext cx="3505200" cy="12954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721EA8-7BBE-2F26-2204-9A09CBD11DD1}"/>
              </a:ext>
            </a:extLst>
          </p:cNvPr>
          <p:cNvSpPr txBox="1"/>
          <p:nvPr/>
        </p:nvSpPr>
        <p:spPr>
          <a:xfrm>
            <a:off x="1066800" y="441193"/>
            <a:ext cx="1607820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5: Trong </a:t>
            </a:r>
            <a:r>
              <a:rPr lang="en-US" sz="4000" b="1">
                <a:latin typeface="Arial" panose="020B0604020202020204" pitchFamily="34" charset="0"/>
                <a:cs typeface="Arial" panose="020B0604020202020204" pitchFamily="34" charset="0"/>
              </a:rPr>
              <a:t>Library</a:t>
            </a:r>
            <a:r>
              <a:rPr lang="en-US" sz="4000">
                <a:latin typeface="Arial" panose="020B0604020202020204" pitchFamily="34" charset="0"/>
                <a:cs typeface="Arial" panose="020B0604020202020204" pitchFamily="34" charset="0"/>
              </a:rPr>
              <a:t> các bạn tìm kiếm </a:t>
            </a:r>
            <a:r>
              <a:rPr lang="en-US" sz="4000" b="1">
                <a:latin typeface="Arial" panose="020B0604020202020204" pitchFamily="34" charset="0"/>
                <a:cs typeface="Arial" panose="020B0604020202020204" pitchFamily="34" charset="0"/>
              </a:rPr>
              <a:t>Maps JavaScript API</a:t>
            </a:r>
            <a:r>
              <a:rPr lang="en-US" sz="4000">
                <a:latin typeface="Arial" panose="020B0604020202020204" pitchFamily="34" charset="0"/>
                <a:cs typeface="Arial" panose="020B0604020202020204" pitchFamily="34" charset="0"/>
              </a:rPr>
              <a:t> và </a:t>
            </a:r>
            <a:r>
              <a:rPr lang="en-US" sz="4000" b="1">
                <a:latin typeface="Arial" panose="020B0604020202020204" pitchFamily="34" charset="0"/>
                <a:cs typeface="Arial" panose="020B0604020202020204" pitchFamily="34" charset="0"/>
              </a:rPr>
              <a:t>Places API rồi </a:t>
            </a:r>
            <a:r>
              <a:rPr lang="en-US" sz="4000">
                <a:latin typeface="Arial" panose="020B0604020202020204" pitchFamily="34" charset="0"/>
                <a:cs typeface="Arial" panose="020B0604020202020204" pitchFamily="34" charset="0"/>
              </a:rPr>
              <a:t>chọn </a:t>
            </a:r>
            <a:r>
              <a:rPr lang="en-US" sz="4000" b="1">
                <a:latin typeface="Arial" panose="020B0604020202020204" pitchFamily="34" charset="0"/>
                <a:cs typeface="Arial" panose="020B0604020202020204" pitchFamily="34" charset="0"/>
              </a:rPr>
              <a:t>Enable</a:t>
            </a:r>
            <a:r>
              <a:rPr lang="en-US" sz="4000">
                <a:latin typeface="Arial" panose="020B0604020202020204" pitchFamily="34" charset="0"/>
                <a:cs typeface="Arial" panose="020B0604020202020204" pitchFamily="34" charset="0"/>
              </a:rPr>
              <a:t> để kích hoạt.</a:t>
            </a:r>
          </a:p>
        </p:txBody>
      </p:sp>
    </p:spTree>
    <p:extLst>
      <p:ext uri="{BB962C8B-B14F-4D97-AF65-F5344CB8AC3E}">
        <p14:creationId xmlns:p14="http://schemas.microsoft.com/office/powerpoint/2010/main" val="4155855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0F54D8A-EEA5-B56F-4C11-138DE73D94B9}"/>
              </a:ext>
            </a:extLst>
          </p:cNvPr>
          <p:cNvPicPr>
            <a:picLocks noChangeAspect="1"/>
          </p:cNvPicPr>
          <p:nvPr/>
        </p:nvPicPr>
        <p:blipFill>
          <a:blip r:embed="rId2"/>
          <a:stretch>
            <a:fillRect/>
          </a:stretch>
        </p:blipFill>
        <p:spPr>
          <a:xfrm>
            <a:off x="449179" y="2454925"/>
            <a:ext cx="8341579" cy="6172200"/>
          </a:xfrm>
          <a:prstGeom prst="rect">
            <a:avLst/>
          </a:prstGeom>
        </p:spPr>
      </p:pic>
      <p:pic>
        <p:nvPicPr>
          <p:cNvPr id="6" name="Picture 5" descr="A screenshot of a google map application&#10;&#10;Description automatically generated">
            <a:extLst>
              <a:ext uri="{FF2B5EF4-FFF2-40B4-BE49-F238E27FC236}">
                <a16:creationId xmlns:a16="http://schemas.microsoft.com/office/drawing/2014/main" id="{B8C972A1-D1D3-3CD0-B020-23B091F15AAC}"/>
              </a:ext>
            </a:extLst>
          </p:cNvPr>
          <p:cNvPicPr>
            <a:picLocks noChangeAspect="1"/>
          </p:cNvPicPr>
          <p:nvPr/>
        </p:nvPicPr>
        <p:blipFill>
          <a:blip r:embed="rId3"/>
          <a:stretch>
            <a:fillRect/>
          </a:stretch>
        </p:blipFill>
        <p:spPr>
          <a:xfrm>
            <a:off x="9697453" y="2454925"/>
            <a:ext cx="8161421" cy="5939107"/>
          </a:xfrm>
          <a:prstGeom prst="rect">
            <a:avLst/>
          </a:prstGeom>
        </p:spPr>
      </p:pic>
    </p:spTree>
    <p:extLst>
      <p:ext uri="{BB962C8B-B14F-4D97-AF65-F5344CB8AC3E}">
        <p14:creationId xmlns:p14="http://schemas.microsoft.com/office/powerpoint/2010/main" val="17736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8840" y="331103"/>
            <a:ext cx="13258800" cy="964406"/>
          </a:xfrm>
          <a:prstGeom prst="rect">
            <a:avLst/>
          </a:prstGeom>
          <a:noFill/>
          <a:ln/>
        </p:spPr>
        <p:txBody>
          <a:bodyPr wrap="none" lIns="0" tIns="0" rIns="0" bIns="0" rtlCol="0" anchor="t"/>
          <a:lstStyle/>
          <a:p>
            <a:pPr>
              <a:lnSpc>
                <a:spcPts val="7563"/>
              </a:lnSpc>
            </a:pPr>
            <a:r>
              <a:rPr lang="en-US" sz="6063" dirty="0">
                <a:solidFill>
                  <a:srgbClr val="1B1B27"/>
                </a:solidFill>
                <a:latin typeface="Alexandria" pitchFamily="34" charset="0"/>
                <a:ea typeface="Alexandria" pitchFamily="34" charset="-122"/>
                <a:cs typeface="Alexandria" pitchFamily="34" charset="-120"/>
              </a:rPr>
              <a:t>Thiết kế và triển khai form đăng ký</a:t>
            </a:r>
            <a:endParaRPr lang="en-US" sz="6063" dirty="0"/>
          </a:p>
        </p:txBody>
      </p:sp>
      <p:sp>
        <p:nvSpPr>
          <p:cNvPr id="3" name="Text 1"/>
          <p:cNvSpPr/>
          <p:nvPr/>
        </p:nvSpPr>
        <p:spPr>
          <a:xfrm>
            <a:off x="868840" y="1833271"/>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Tên người dùng</a:t>
            </a:r>
            <a:endParaRPr lang="en-US" sz="3000" dirty="0"/>
          </a:p>
        </p:txBody>
      </p:sp>
      <p:sp>
        <p:nvSpPr>
          <p:cNvPr id="4" name="Text 2"/>
          <p:cNvSpPr/>
          <p:nvPr/>
        </p:nvSpPr>
        <p:spPr>
          <a:xfrm>
            <a:off x="868840" y="2566326"/>
            <a:ext cx="3467398" cy="1975248"/>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Cho phép người dùng chọn một tên người dùng duy nhất để xác định tài khoản của họ.</a:t>
            </a:r>
            <a:endParaRPr lang="en-US" sz="2375" dirty="0">
              <a:latin typeface="Arial" panose="020B0604020202020204" pitchFamily="34" charset="0"/>
              <a:cs typeface="Arial" panose="020B0604020202020204" pitchFamily="34" charset="0"/>
            </a:endParaRPr>
          </a:p>
        </p:txBody>
      </p:sp>
      <p:sp>
        <p:nvSpPr>
          <p:cNvPr id="5" name="Text 3"/>
          <p:cNvSpPr/>
          <p:nvPr/>
        </p:nvSpPr>
        <p:spPr>
          <a:xfrm>
            <a:off x="868840" y="4784692"/>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Email</a:t>
            </a:r>
            <a:endParaRPr lang="en-US" sz="3000" dirty="0"/>
          </a:p>
        </p:txBody>
      </p:sp>
      <p:sp>
        <p:nvSpPr>
          <p:cNvPr id="6" name="Text 4"/>
          <p:cNvSpPr/>
          <p:nvPr/>
        </p:nvSpPr>
        <p:spPr>
          <a:xfrm>
            <a:off x="868840" y="5752458"/>
            <a:ext cx="3467398" cy="1286431"/>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Yêu cầu người dùng cung cấp địa chỉ </a:t>
            </a:r>
            <a:r>
              <a:rPr lang="vi-VN" sz="2375" dirty="0">
                <a:solidFill>
                  <a:srgbClr val="404155"/>
                </a:solidFill>
                <a:latin typeface="Arial" panose="020B0604020202020204" pitchFamily="34" charset="0"/>
                <a:ea typeface="Nobile" pitchFamily="34" charset="-122"/>
                <a:cs typeface="Arial" panose="020B0604020202020204" pitchFamily="34" charset="0"/>
              </a:rPr>
              <a:t>email</a:t>
            </a:r>
            <a:r>
              <a:rPr lang="vi-VN" sz="2375" dirty="0">
                <a:solidFill>
                  <a:srgbClr val="404155"/>
                </a:solidFill>
                <a:latin typeface="Nobile" pitchFamily="34" charset="0"/>
                <a:ea typeface="Nobile" pitchFamily="34" charset="-122"/>
                <a:cs typeface="Nobile" pitchFamily="34" charset="-120"/>
              </a:rPr>
              <a:t>.</a:t>
            </a:r>
            <a:endParaRPr lang="en-US" sz="2375" dirty="0"/>
          </a:p>
        </p:txBody>
      </p:sp>
      <p:sp>
        <p:nvSpPr>
          <p:cNvPr id="7" name="Text 5"/>
          <p:cNvSpPr/>
          <p:nvPr/>
        </p:nvSpPr>
        <p:spPr>
          <a:xfrm>
            <a:off x="5302882" y="1833269"/>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Mật khẩu</a:t>
            </a:r>
            <a:endParaRPr lang="en-US" sz="3000" dirty="0"/>
          </a:p>
        </p:txBody>
      </p:sp>
      <p:sp>
        <p:nvSpPr>
          <p:cNvPr id="8" name="Text 6"/>
          <p:cNvSpPr/>
          <p:nvPr/>
        </p:nvSpPr>
        <p:spPr>
          <a:xfrm>
            <a:off x="5302882" y="2566326"/>
            <a:ext cx="3467398" cy="1481435"/>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Yêu cầu người dùng tạo một mật khẩu mạnh để bảo mật tài khoản.</a:t>
            </a:r>
            <a:endParaRPr lang="en-US" sz="2375" dirty="0">
              <a:latin typeface="Arial" panose="020B0604020202020204" pitchFamily="34" charset="0"/>
              <a:cs typeface="Arial" panose="020B0604020202020204" pitchFamily="34" charset="0"/>
            </a:endParaRPr>
          </a:p>
        </p:txBody>
      </p:sp>
      <p:sp>
        <p:nvSpPr>
          <p:cNvPr id="9" name="Text 7"/>
          <p:cNvSpPr/>
          <p:nvPr/>
        </p:nvSpPr>
        <p:spPr>
          <a:xfrm>
            <a:off x="5302882" y="4543590"/>
            <a:ext cx="3467398" cy="964406"/>
          </a:xfrm>
          <a:prstGeom prst="rect">
            <a:avLst/>
          </a:prstGeom>
          <a:noFill/>
          <a:ln/>
        </p:spPr>
        <p:txBody>
          <a:bodyPr wrap="squar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Xác nhận mật khẩu</a:t>
            </a:r>
            <a:endParaRPr lang="en-US" sz="3000" dirty="0"/>
          </a:p>
        </p:txBody>
      </p:sp>
      <p:sp>
        <p:nvSpPr>
          <p:cNvPr id="10" name="Text 8"/>
          <p:cNvSpPr/>
          <p:nvPr/>
        </p:nvSpPr>
        <p:spPr>
          <a:xfrm>
            <a:off x="5302882" y="5654955"/>
            <a:ext cx="3467398" cy="1481435"/>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Yêu cầu người dùng nhập lại mật khẩu để đảm bảo chính xác.</a:t>
            </a:r>
            <a:endParaRPr lang="en-US" sz="2375"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9391" y="2258471"/>
            <a:ext cx="6758608" cy="722835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D6CE7A3-0A69-7B1A-E259-A5BCF528F34C}"/>
              </a:ext>
            </a:extLst>
          </p:cNvPr>
          <p:cNvPicPr>
            <a:picLocks noChangeAspect="1"/>
          </p:cNvPicPr>
          <p:nvPr/>
        </p:nvPicPr>
        <p:blipFill>
          <a:blip r:embed="rId2"/>
          <a:stretch>
            <a:fillRect/>
          </a:stretch>
        </p:blipFill>
        <p:spPr>
          <a:xfrm>
            <a:off x="3044360" y="2781300"/>
            <a:ext cx="12199280" cy="5779774"/>
          </a:xfrm>
          <a:prstGeom prst="rect">
            <a:avLst/>
          </a:prstGeom>
        </p:spPr>
      </p:pic>
      <p:cxnSp>
        <p:nvCxnSpPr>
          <p:cNvPr id="3" name="Straight Arrow Connector 2">
            <a:extLst>
              <a:ext uri="{FF2B5EF4-FFF2-40B4-BE49-F238E27FC236}">
                <a16:creationId xmlns:a16="http://schemas.microsoft.com/office/drawing/2014/main" id="{D08AC710-69A3-A1A1-BF45-21E542B56736}"/>
              </a:ext>
            </a:extLst>
          </p:cNvPr>
          <p:cNvCxnSpPr>
            <a:cxnSpLocks/>
          </p:cNvCxnSpPr>
          <p:nvPr/>
        </p:nvCxnSpPr>
        <p:spPr>
          <a:xfrm flipH="1" flipV="1">
            <a:off x="5257800" y="5295900"/>
            <a:ext cx="6781800" cy="6858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0427F49A-EBD3-AF81-B0DB-2B9D7B9B3CC9}"/>
              </a:ext>
            </a:extLst>
          </p:cNvPr>
          <p:cNvSpPr txBox="1"/>
          <p:nvPr/>
        </p:nvSpPr>
        <p:spPr>
          <a:xfrm>
            <a:off x="1104900" y="554504"/>
            <a:ext cx="16078200" cy="1938992"/>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6: Sau khi kích hoạt xong chúng ta quay trở lại trang chính chọn </a:t>
            </a:r>
            <a:r>
              <a:rPr lang="en-US" sz="4000" b="1">
                <a:latin typeface="Arial" panose="020B0604020202020204" pitchFamily="34" charset="0"/>
                <a:cs typeface="Arial" panose="020B0604020202020204" pitchFamily="34" charset="0"/>
              </a:rPr>
              <a:t>Credentials.</a:t>
            </a:r>
          </a:p>
          <a:p>
            <a:endParaRPr lang="en-US"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2107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2E82ED-C3BE-63EF-BF9B-3FF44A2F8FCE}"/>
              </a:ext>
            </a:extLst>
          </p:cNvPr>
          <p:cNvPicPr>
            <a:picLocks noChangeAspect="1"/>
          </p:cNvPicPr>
          <p:nvPr/>
        </p:nvPicPr>
        <p:blipFill>
          <a:blip r:embed="rId2"/>
          <a:stretch>
            <a:fillRect/>
          </a:stretch>
        </p:blipFill>
        <p:spPr>
          <a:xfrm>
            <a:off x="381000" y="2819400"/>
            <a:ext cx="7813494" cy="46482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BFF04FB-4744-CECE-75EE-B0534487E949}"/>
              </a:ext>
            </a:extLst>
          </p:cNvPr>
          <p:cNvPicPr>
            <a:picLocks noChangeAspect="1"/>
          </p:cNvPicPr>
          <p:nvPr/>
        </p:nvPicPr>
        <p:blipFill>
          <a:blip r:embed="rId3"/>
          <a:stretch>
            <a:fillRect/>
          </a:stretch>
        </p:blipFill>
        <p:spPr>
          <a:xfrm>
            <a:off x="9525000" y="1469537"/>
            <a:ext cx="8382000" cy="5998063"/>
          </a:xfrm>
          <a:prstGeom prst="rect">
            <a:avLst/>
          </a:prstGeom>
        </p:spPr>
      </p:pic>
      <p:cxnSp>
        <p:nvCxnSpPr>
          <p:cNvPr id="4" name="Straight Arrow Connector 3">
            <a:extLst>
              <a:ext uri="{FF2B5EF4-FFF2-40B4-BE49-F238E27FC236}">
                <a16:creationId xmlns:a16="http://schemas.microsoft.com/office/drawing/2014/main" id="{A665BAA3-1640-2789-DB62-298AD3403C41}"/>
              </a:ext>
            </a:extLst>
          </p:cNvPr>
          <p:cNvCxnSpPr>
            <a:cxnSpLocks/>
          </p:cNvCxnSpPr>
          <p:nvPr/>
        </p:nvCxnSpPr>
        <p:spPr>
          <a:xfrm flipV="1">
            <a:off x="1295400" y="3619500"/>
            <a:ext cx="1600200" cy="19812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347E3A94-EB8D-EB1E-12F1-E16EFA4B6B8C}"/>
              </a:ext>
            </a:extLst>
          </p:cNvPr>
          <p:cNvCxnSpPr>
            <a:cxnSpLocks/>
          </p:cNvCxnSpPr>
          <p:nvPr/>
        </p:nvCxnSpPr>
        <p:spPr>
          <a:xfrm flipV="1">
            <a:off x="10363200" y="5143500"/>
            <a:ext cx="1600200" cy="19812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C0C76C2-F9EA-34B4-EB28-EBB78F8B91FF}"/>
              </a:ext>
            </a:extLst>
          </p:cNvPr>
          <p:cNvSpPr txBox="1"/>
          <p:nvPr/>
        </p:nvSpPr>
        <p:spPr>
          <a:xfrm>
            <a:off x="838200" y="723900"/>
            <a:ext cx="1257300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Tiếp theo chọn </a:t>
            </a:r>
            <a:r>
              <a:rPr lang="en-US" sz="4000" b="1">
                <a:latin typeface="Arial" panose="020B0604020202020204" pitchFamily="34" charset="0"/>
                <a:cs typeface="Arial" panose="020B0604020202020204" pitchFamily="34" charset="0"/>
              </a:rPr>
              <a:t>CREATE CREDENTIALS -&gt; API key</a:t>
            </a:r>
            <a:r>
              <a:rPr lang="en-US" sz="4000">
                <a:latin typeface="Arial" panose="020B0604020202020204" pitchFamily="34" charset="0"/>
                <a:cs typeface="Arial" panose="020B0604020202020204" pitchFamily="34" charset="0"/>
              </a:rPr>
              <a:t>.</a:t>
            </a:r>
          </a:p>
          <a:p>
            <a:r>
              <a:rPr lang="en-US" sz="4000">
                <a:latin typeface="Arial" panose="020B0604020202020204" pitchFamily="34" charset="0"/>
                <a:cs typeface="Arial" panose="020B0604020202020204" pitchFamily="34" charset="0"/>
              </a:rPr>
              <a:t>Nếu báo lỗi chọn </a:t>
            </a:r>
            <a:r>
              <a:rPr lang="en-US" sz="4000" b="1">
                <a:latin typeface="Arial" panose="020B0604020202020204" pitchFamily="34" charset="0"/>
                <a:cs typeface="Arial" panose="020B0604020202020204" pitchFamily="34" charset="0"/>
              </a:rPr>
              <a:t>(…)</a:t>
            </a:r>
            <a:r>
              <a:rPr lang="en-US" sz="4000">
                <a:latin typeface="Arial" panose="020B0604020202020204" pitchFamily="34" charset="0"/>
                <a:cs typeface="Arial" panose="020B0604020202020204" pitchFamily="34" charset="0"/>
              </a:rPr>
              <a:t> chọn </a:t>
            </a:r>
            <a:r>
              <a:rPr lang="en-US" sz="4000" b="1">
                <a:latin typeface="Arial" panose="020B0604020202020204" pitchFamily="34" charset="0"/>
                <a:cs typeface="Arial" panose="020B0604020202020204" pitchFamily="34" charset="0"/>
              </a:rPr>
              <a:t>Edit API Key</a:t>
            </a:r>
          </a:p>
        </p:txBody>
      </p:sp>
    </p:spTree>
    <p:extLst>
      <p:ext uri="{BB962C8B-B14F-4D97-AF65-F5344CB8AC3E}">
        <p14:creationId xmlns:p14="http://schemas.microsoft.com/office/powerpoint/2010/main" val="2650623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35932EA-756D-44CF-AAE8-9592032A75DC}"/>
              </a:ext>
            </a:extLst>
          </p:cNvPr>
          <p:cNvPicPr>
            <a:picLocks noChangeAspect="1"/>
          </p:cNvPicPr>
          <p:nvPr/>
        </p:nvPicPr>
        <p:blipFill>
          <a:blip r:embed="rId2"/>
          <a:stretch>
            <a:fillRect/>
          </a:stretch>
        </p:blipFill>
        <p:spPr>
          <a:xfrm>
            <a:off x="12032" y="3162300"/>
            <a:ext cx="8962707" cy="6444334"/>
          </a:xfrm>
          <a:prstGeom prst="rect">
            <a:avLst/>
          </a:prstGeom>
        </p:spPr>
      </p:pic>
      <p:cxnSp>
        <p:nvCxnSpPr>
          <p:cNvPr id="3" name="Straight Arrow Connector 2">
            <a:extLst>
              <a:ext uri="{FF2B5EF4-FFF2-40B4-BE49-F238E27FC236}">
                <a16:creationId xmlns:a16="http://schemas.microsoft.com/office/drawing/2014/main" id="{21082F91-C77B-61CC-374D-0AE364DAAC7B}"/>
              </a:ext>
            </a:extLst>
          </p:cNvPr>
          <p:cNvCxnSpPr>
            <a:cxnSpLocks/>
          </p:cNvCxnSpPr>
          <p:nvPr/>
        </p:nvCxnSpPr>
        <p:spPr>
          <a:xfrm flipH="1">
            <a:off x="1902586" y="8039100"/>
            <a:ext cx="2590799"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2DF8FE15-6CBA-51F9-2BE5-1BB2396292FB}"/>
              </a:ext>
            </a:extLst>
          </p:cNvPr>
          <p:cNvPicPr>
            <a:picLocks noChangeAspect="1"/>
          </p:cNvPicPr>
          <p:nvPr/>
        </p:nvPicPr>
        <p:blipFill>
          <a:blip r:embed="rId3"/>
          <a:stretch>
            <a:fillRect/>
          </a:stretch>
        </p:blipFill>
        <p:spPr>
          <a:xfrm>
            <a:off x="9313263" y="3695700"/>
            <a:ext cx="7924800" cy="6247417"/>
          </a:xfrm>
          <a:prstGeom prst="rect">
            <a:avLst/>
          </a:prstGeom>
        </p:spPr>
      </p:pic>
      <p:sp>
        <p:nvSpPr>
          <p:cNvPr id="8" name="TextBox 7">
            <a:extLst>
              <a:ext uri="{FF2B5EF4-FFF2-40B4-BE49-F238E27FC236}">
                <a16:creationId xmlns:a16="http://schemas.microsoft.com/office/drawing/2014/main" id="{9C7CFCEA-C921-7EAA-5B6A-3F21B7491F87}"/>
              </a:ext>
            </a:extLst>
          </p:cNvPr>
          <p:cNvSpPr txBox="1"/>
          <p:nvPr/>
        </p:nvSpPr>
        <p:spPr>
          <a:xfrm>
            <a:off x="609600" y="137493"/>
            <a:ext cx="16840200" cy="317009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7: Các bạn kéo xuống mục </a:t>
            </a:r>
            <a:r>
              <a:rPr lang="en-US" sz="4000" b="1">
                <a:latin typeface="Arial" panose="020B0604020202020204" pitchFamily="34" charset="0"/>
                <a:cs typeface="Arial" panose="020B0604020202020204" pitchFamily="34" charset="0"/>
              </a:rPr>
              <a:t>Application restrictions</a:t>
            </a:r>
            <a:r>
              <a:rPr lang="en-US" sz="4000">
                <a:latin typeface="Arial" panose="020B0604020202020204" pitchFamily="34" charset="0"/>
                <a:cs typeface="Arial" panose="020B0604020202020204" pitchFamily="34" charset="0"/>
              </a:rPr>
              <a:t>, chọn ứng dụng tùy theo nhu cầu của các bạn, để sử dụng cho web thì chọn HTTP referrers (</a:t>
            </a:r>
            <a:r>
              <a:rPr lang="en-US" sz="4000" b="1">
                <a:latin typeface="Arial" panose="020B0604020202020204" pitchFamily="34" charset="0"/>
                <a:cs typeface="Arial" panose="020B0604020202020204" pitchFamily="34" charset="0"/>
              </a:rPr>
              <a:t>web sites</a:t>
            </a:r>
            <a:r>
              <a:rPr lang="en-US" sz="4000">
                <a:latin typeface="Arial" panose="020B0604020202020204" pitchFamily="34" charset="0"/>
                <a:cs typeface="Arial" panose="020B0604020202020204" pitchFamily="34" charset="0"/>
              </a:rPr>
              <a:t>).</a:t>
            </a:r>
          </a:p>
          <a:p>
            <a:r>
              <a:rPr lang="en-US" sz="4000">
                <a:latin typeface="Arial" panose="020B0604020202020204" pitchFamily="34" charset="0"/>
                <a:cs typeface="Arial" panose="020B0604020202020204" pitchFamily="34" charset="0"/>
              </a:rPr>
              <a:t>Tiếp theo chọn ADD với cú pháp </a:t>
            </a:r>
            <a:r>
              <a:rPr lang="en-US" sz="4000" b="1">
                <a:latin typeface="Arial" panose="020B0604020202020204" pitchFamily="34" charset="0"/>
                <a:cs typeface="Arial" panose="020B0604020202020204" pitchFamily="34" charset="0"/>
              </a:rPr>
              <a:t>*.tên website/* </a:t>
            </a:r>
            <a:r>
              <a:rPr lang="en-US" sz="4000">
                <a:latin typeface="Arial" panose="020B0604020202020204" pitchFamily="34" charset="0"/>
                <a:cs typeface="Arial" panose="020B0604020202020204" pitchFamily="34" charset="0"/>
              </a:rPr>
              <a:t>add thêm với cú pháp </a:t>
            </a:r>
            <a:r>
              <a:rPr lang="en-US" sz="4000" b="1">
                <a:latin typeface="Arial" panose="020B0604020202020204" pitchFamily="34" charset="0"/>
                <a:cs typeface="Arial" panose="020B0604020202020204" pitchFamily="34" charset="0"/>
              </a:rPr>
              <a:t>http: tên website/*</a:t>
            </a:r>
          </a:p>
        </p:txBody>
      </p:sp>
    </p:spTree>
    <p:extLst>
      <p:ext uri="{BB962C8B-B14F-4D97-AF65-F5344CB8AC3E}">
        <p14:creationId xmlns:p14="http://schemas.microsoft.com/office/powerpoint/2010/main" val="529521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8AEBE-EF12-5042-D7F6-5C9F67802DB1}"/>
              </a:ext>
            </a:extLst>
          </p:cNvPr>
          <p:cNvPicPr>
            <a:picLocks noChangeAspect="1"/>
          </p:cNvPicPr>
          <p:nvPr/>
        </p:nvPicPr>
        <p:blipFill>
          <a:blip r:embed="rId2"/>
          <a:stretch>
            <a:fillRect/>
          </a:stretch>
        </p:blipFill>
        <p:spPr>
          <a:xfrm>
            <a:off x="2057399" y="2941615"/>
            <a:ext cx="14317233" cy="2879769"/>
          </a:xfrm>
          <a:prstGeom prst="rect">
            <a:avLst/>
          </a:prstGeom>
        </p:spPr>
      </p:pic>
      <p:cxnSp>
        <p:nvCxnSpPr>
          <p:cNvPr id="4" name="Straight Arrow Connector 3">
            <a:extLst>
              <a:ext uri="{FF2B5EF4-FFF2-40B4-BE49-F238E27FC236}">
                <a16:creationId xmlns:a16="http://schemas.microsoft.com/office/drawing/2014/main" id="{46FD4976-B855-E888-3BC3-195F0567D093}"/>
              </a:ext>
            </a:extLst>
          </p:cNvPr>
          <p:cNvCxnSpPr>
            <a:cxnSpLocks/>
          </p:cNvCxnSpPr>
          <p:nvPr/>
        </p:nvCxnSpPr>
        <p:spPr>
          <a:xfrm flipH="1">
            <a:off x="4419600" y="4914900"/>
            <a:ext cx="4038600"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D4E232C-6103-9083-5783-474C4C7CB596}"/>
              </a:ext>
            </a:extLst>
          </p:cNvPr>
          <p:cNvSpPr txBox="1"/>
          <p:nvPr/>
        </p:nvSpPr>
        <p:spPr>
          <a:xfrm>
            <a:off x="1143000" y="429161"/>
            <a:ext cx="1623060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8: chọn </a:t>
            </a:r>
            <a:r>
              <a:rPr lang="en-US" sz="4000" b="1">
                <a:latin typeface="Arial" panose="020B0604020202020204" pitchFamily="34" charset="0"/>
                <a:cs typeface="Arial" panose="020B0604020202020204" pitchFamily="34" charset="0"/>
              </a:rPr>
              <a:t>API key 1 </a:t>
            </a:r>
            <a:r>
              <a:rPr lang="en-US" sz="4000">
                <a:latin typeface="Arial" panose="020B0604020202020204" pitchFamily="34" charset="0"/>
                <a:cs typeface="Arial" panose="020B0604020202020204" pitchFamily="34" charset="0"/>
              </a:rPr>
              <a:t>để lấy id của API và chọn sao chép để lấy API vừa tạo xong</a:t>
            </a:r>
          </a:p>
        </p:txBody>
      </p:sp>
      <p:pic>
        <p:nvPicPr>
          <p:cNvPr id="10" name="Picture 9">
            <a:extLst>
              <a:ext uri="{FF2B5EF4-FFF2-40B4-BE49-F238E27FC236}">
                <a16:creationId xmlns:a16="http://schemas.microsoft.com/office/drawing/2014/main" id="{52BD4758-C590-123F-2B43-59E900DFB9BC}"/>
              </a:ext>
            </a:extLst>
          </p:cNvPr>
          <p:cNvPicPr>
            <a:picLocks noChangeAspect="1"/>
          </p:cNvPicPr>
          <p:nvPr/>
        </p:nvPicPr>
        <p:blipFill>
          <a:blip r:embed="rId3"/>
          <a:stretch>
            <a:fillRect/>
          </a:stretch>
        </p:blipFill>
        <p:spPr>
          <a:xfrm>
            <a:off x="2895600" y="6136060"/>
            <a:ext cx="13258800" cy="2610214"/>
          </a:xfrm>
          <a:prstGeom prst="rect">
            <a:avLst/>
          </a:prstGeom>
        </p:spPr>
      </p:pic>
      <p:cxnSp>
        <p:nvCxnSpPr>
          <p:cNvPr id="11" name="Straight Arrow Connector 10">
            <a:extLst>
              <a:ext uri="{FF2B5EF4-FFF2-40B4-BE49-F238E27FC236}">
                <a16:creationId xmlns:a16="http://schemas.microsoft.com/office/drawing/2014/main" id="{98976AEA-4FB8-04FE-8915-FB17A013BCFA}"/>
              </a:ext>
            </a:extLst>
          </p:cNvPr>
          <p:cNvCxnSpPr>
            <a:cxnSpLocks/>
          </p:cNvCxnSpPr>
          <p:nvPr/>
        </p:nvCxnSpPr>
        <p:spPr>
          <a:xfrm flipV="1">
            <a:off x="9525000" y="7581900"/>
            <a:ext cx="3581400" cy="9906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8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8EF5-B602-48D8-6F07-0DB119C4ABBA}"/>
              </a:ext>
            </a:extLst>
          </p:cNvPr>
          <p:cNvPicPr>
            <a:picLocks noChangeAspect="1"/>
          </p:cNvPicPr>
          <p:nvPr/>
        </p:nvPicPr>
        <p:blipFill>
          <a:blip r:embed="rId2"/>
          <a:stretch>
            <a:fillRect/>
          </a:stretch>
        </p:blipFill>
        <p:spPr>
          <a:xfrm>
            <a:off x="1039760" y="6391485"/>
            <a:ext cx="9735909" cy="1467055"/>
          </a:xfrm>
          <a:prstGeom prst="rect">
            <a:avLst/>
          </a:prstGeom>
        </p:spPr>
      </p:pic>
      <p:sp>
        <p:nvSpPr>
          <p:cNvPr id="6" name="TextBox 5">
            <a:extLst>
              <a:ext uri="{FF2B5EF4-FFF2-40B4-BE49-F238E27FC236}">
                <a16:creationId xmlns:a16="http://schemas.microsoft.com/office/drawing/2014/main" id="{C019F7B6-B951-5071-BFA6-7D669BFED362}"/>
              </a:ext>
            </a:extLst>
          </p:cNvPr>
          <p:cNvSpPr txBox="1"/>
          <p:nvPr/>
        </p:nvSpPr>
        <p:spPr>
          <a:xfrm>
            <a:off x="1066800" y="606130"/>
            <a:ext cx="4363695" cy="769441"/>
          </a:xfrm>
          <a:prstGeom prst="rect">
            <a:avLst/>
          </a:prstGeom>
          <a:noFill/>
        </p:spPr>
        <p:txBody>
          <a:bodyPr wrap="none" rtlCol="0">
            <a:spAutoFit/>
          </a:bodyPr>
          <a:lstStyle/>
          <a:p>
            <a:r>
              <a:rPr lang="en-US" sz="4400" b="1"/>
              <a:t>GOOGLE API MAP</a:t>
            </a:r>
          </a:p>
        </p:txBody>
      </p:sp>
      <p:sp>
        <p:nvSpPr>
          <p:cNvPr id="7" name="TextBox 6">
            <a:extLst>
              <a:ext uri="{FF2B5EF4-FFF2-40B4-BE49-F238E27FC236}">
                <a16:creationId xmlns:a16="http://schemas.microsoft.com/office/drawing/2014/main" id="{5D3DD8B8-57B9-3360-E882-7E9B15158BAD}"/>
              </a:ext>
            </a:extLst>
          </p:cNvPr>
          <p:cNvSpPr txBox="1"/>
          <p:nvPr/>
        </p:nvSpPr>
        <p:spPr>
          <a:xfrm>
            <a:off x="1091381" y="1510448"/>
            <a:ext cx="14706600" cy="523220"/>
          </a:xfrm>
          <a:prstGeom prst="rect">
            <a:avLst/>
          </a:prstGeom>
          <a:noFill/>
        </p:spPr>
        <p:txBody>
          <a:bodyPr wrap="square" rtlCol="0">
            <a:spAutoFit/>
          </a:bodyPr>
          <a:lstStyle/>
          <a:p>
            <a:r>
              <a:rPr lang="en-US" sz="2800"/>
              <a:t>Link script : </a:t>
            </a:r>
            <a:r>
              <a:rPr lang="en-US" sz="2800">
                <a:hlinkClick r:id="rId3"/>
              </a:rPr>
              <a:t>https://developers.google.com/maps/documentation/javascript/load-maps-js-api</a:t>
            </a:r>
            <a:r>
              <a:rPr lang="en-US" sz="2800"/>
              <a:t> </a:t>
            </a:r>
          </a:p>
        </p:txBody>
      </p:sp>
      <p:pic>
        <p:nvPicPr>
          <p:cNvPr id="9" name="Picture 8">
            <a:extLst>
              <a:ext uri="{FF2B5EF4-FFF2-40B4-BE49-F238E27FC236}">
                <a16:creationId xmlns:a16="http://schemas.microsoft.com/office/drawing/2014/main" id="{7457E24D-DFBF-08B4-269C-C1568F801521}"/>
              </a:ext>
            </a:extLst>
          </p:cNvPr>
          <p:cNvPicPr>
            <a:picLocks noChangeAspect="1"/>
          </p:cNvPicPr>
          <p:nvPr/>
        </p:nvPicPr>
        <p:blipFill>
          <a:blip r:embed="rId4"/>
          <a:stretch>
            <a:fillRect/>
          </a:stretch>
        </p:blipFill>
        <p:spPr>
          <a:xfrm>
            <a:off x="1039760" y="5491655"/>
            <a:ext cx="12936755" cy="762106"/>
          </a:xfrm>
          <a:prstGeom prst="rect">
            <a:avLst/>
          </a:prstGeom>
        </p:spPr>
      </p:pic>
      <p:pic>
        <p:nvPicPr>
          <p:cNvPr id="11" name="Picture 10">
            <a:extLst>
              <a:ext uri="{FF2B5EF4-FFF2-40B4-BE49-F238E27FC236}">
                <a16:creationId xmlns:a16="http://schemas.microsoft.com/office/drawing/2014/main" id="{2FC9EA91-DD28-0724-37AC-7C4F79E491A7}"/>
              </a:ext>
            </a:extLst>
          </p:cNvPr>
          <p:cNvPicPr>
            <a:picLocks noChangeAspect="1"/>
          </p:cNvPicPr>
          <p:nvPr/>
        </p:nvPicPr>
        <p:blipFill>
          <a:blip r:embed="rId5"/>
          <a:stretch>
            <a:fillRect/>
          </a:stretch>
        </p:blipFill>
        <p:spPr>
          <a:xfrm>
            <a:off x="1135913" y="2145193"/>
            <a:ext cx="12744450" cy="2838450"/>
          </a:xfrm>
          <a:prstGeom prst="rect">
            <a:avLst/>
          </a:prstGeom>
        </p:spPr>
      </p:pic>
      <p:sp>
        <p:nvSpPr>
          <p:cNvPr id="13" name="TextBox 12">
            <a:extLst>
              <a:ext uri="{FF2B5EF4-FFF2-40B4-BE49-F238E27FC236}">
                <a16:creationId xmlns:a16="http://schemas.microsoft.com/office/drawing/2014/main" id="{97542513-4E1A-92A9-ADFA-3D3CD56EA04A}"/>
              </a:ext>
            </a:extLst>
          </p:cNvPr>
          <p:cNvSpPr txBox="1"/>
          <p:nvPr/>
        </p:nvSpPr>
        <p:spPr>
          <a:xfrm>
            <a:off x="1066800" y="4833558"/>
            <a:ext cx="5870774" cy="523220"/>
          </a:xfrm>
          <a:prstGeom prst="rect">
            <a:avLst/>
          </a:prstGeom>
          <a:noFill/>
        </p:spPr>
        <p:txBody>
          <a:bodyPr wrap="none" rtlCol="0">
            <a:spAutoFit/>
          </a:bodyPr>
          <a:lstStyle/>
          <a:p>
            <a:r>
              <a:rPr lang="en-US" sz="2800"/>
              <a:t>Khi sử dụng cần thêm hàm openMap() </a:t>
            </a:r>
          </a:p>
        </p:txBody>
      </p:sp>
      <p:pic>
        <p:nvPicPr>
          <p:cNvPr id="15" name="Picture 14">
            <a:extLst>
              <a:ext uri="{FF2B5EF4-FFF2-40B4-BE49-F238E27FC236}">
                <a16:creationId xmlns:a16="http://schemas.microsoft.com/office/drawing/2014/main" id="{63FA381B-EA44-7B0F-F658-AF1EA2F37585}"/>
              </a:ext>
            </a:extLst>
          </p:cNvPr>
          <p:cNvPicPr>
            <a:picLocks noChangeAspect="1"/>
          </p:cNvPicPr>
          <p:nvPr/>
        </p:nvPicPr>
        <p:blipFill>
          <a:blip r:embed="rId6"/>
          <a:stretch>
            <a:fillRect/>
          </a:stretch>
        </p:blipFill>
        <p:spPr>
          <a:xfrm>
            <a:off x="1054510" y="8447775"/>
            <a:ext cx="13220700" cy="838200"/>
          </a:xfrm>
          <a:prstGeom prst="rect">
            <a:avLst/>
          </a:prstGeom>
        </p:spPr>
      </p:pic>
      <p:sp>
        <p:nvSpPr>
          <p:cNvPr id="16" name="TextBox 15">
            <a:extLst>
              <a:ext uri="{FF2B5EF4-FFF2-40B4-BE49-F238E27FC236}">
                <a16:creationId xmlns:a16="http://schemas.microsoft.com/office/drawing/2014/main" id="{8B00F349-7024-74FD-A0F9-AF91F87D3BEC}"/>
              </a:ext>
            </a:extLst>
          </p:cNvPr>
          <p:cNvSpPr txBox="1"/>
          <p:nvPr/>
        </p:nvSpPr>
        <p:spPr>
          <a:xfrm>
            <a:off x="1039760" y="7783533"/>
            <a:ext cx="2145139" cy="523220"/>
          </a:xfrm>
          <a:prstGeom prst="rect">
            <a:avLst/>
          </a:prstGeom>
          <a:noFill/>
        </p:spPr>
        <p:txBody>
          <a:bodyPr wrap="none" rtlCol="0">
            <a:spAutoFit/>
          </a:bodyPr>
          <a:lstStyle/>
          <a:p>
            <a:r>
              <a:rPr lang="en-US" sz="2800"/>
              <a:t>Cách sử dụng</a:t>
            </a:r>
          </a:p>
        </p:txBody>
      </p:sp>
    </p:spTree>
    <p:extLst>
      <p:ext uri="{BB962C8B-B14F-4D97-AF65-F5344CB8AC3E}">
        <p14:creationId xmlns:p14="http://schemas.microsoft.com/office/powerpoint/2010/main" val="3146875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6" name="Picture 5">
            <a:extLst>
              <a:ext uri="{FF2B5EF4-FFF2-40B4-BE49-F238E27FC236}">
                <a16:creationId xmlns:a16="http://schemas.microsoft.com/office/drawing/2014/main" id="{B43AB4C0-98F8-4AF2-A05E-B088791355DD}"/>
              </a:ext>
            </a:extLst>
          </p:cNvPr>
          <p:cNvPicPr>
            <a:picLocks noChangeAspect="1"/>
          </p:cNvPicPr>
          <p:nvPr/>
        </p:nvPicPr>
        <p:blipFill>
          <a:blip r:embed="rId3"/>
          <a:stretch>
            <a:fillRect/>
          </a:stretch>
        </p:blipFill>
        <p:spPr>
          <a:xfrm>
            <a:off x="2382610" y="581305"/>
            <a:ext cx="12604703" cy="8805539"/>
          </a:xfrm>
          <a:prstGeom prst="rect">
            <a:avLst/>
          </a:prstGeom>
        </p:spPr>
      </p:pic>
    </p:spTree>
    <p:extLst>
      <p:ext uri="{BB962C8B-B14F-4D97-AF65-F5344CB8AC3E}">
        <p14:creationId xmlns:p14="http://schemas.microsoft.com/office/powerpoint/2010/main" val="14041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18047" y="533847"/>
            <a:ext cx="9269909" cy="1928813"/>
          </a:xfrm>
          <a:prstGeom prst="rect">
            <a:avLst/>
          </a:prstGeom>
          <a:noFill/>
          <a:ln/>
        </p:spPr>
        <p:txBody>
          <a:bodyPr wrap="square" lIns="0" tIns="0" rIns="0" bIns="0" rtlCol="0" anchor="t"/>
          <a:lstStyle/>
          <a:p>
            <a:pPr>
              <a:lnSpc>
                <a:spcPts val="7563"/>
              </a:lnSpc>
            </a:pPr>
            <a:r>
              <a:rPr lang="en-US" sz="6063" dirty="0">
                <a:solidFill>
                  <a:srgbClr val="1B1B27"/>
                </a:solidFill>
                <a:latin typeface="Alexandria" pitchFamily="34" charset="0"/>
                <a:ea typeface="Alexandria" pitchFamily="34" charset="-122"/>
                <a:cs typeface="Alexandria" pitchFamily="34" charset="-120"/>
              </a:rPr>
              <a:t>Thông báo đăng ký thành công</a:t>
            </a:r>
            <a:endParaRPr lang="en-US" sz="6063" dirty="0"/>
          </a:p>
        </p:txBody>
      </p:sp>
      <p:pic>
        <p:nvPicPr>
          <p:cNvPr id="4" name="Image 1" descr="preencoded.png"/>
          <p:cNvPicPr>
            <a:picLocks noChangeAspect="1"/>
          </p:cNvPicPr>
          <p:nvPr/>
        </p:nvPicPr>
        <p:blipFill>
          <a:blip r:embed="rId3"/>
          <a:stretch>
            <a:fillRect/>
          </a:stretch>
        </p:blipFill>
        <p:spPr>
          <a:xfrm>
            <a:off x="597446" y="2880370"/>
            <a:ext cx="771525" cy="771525"/>
          </a:xfrm>
          <a:prstGeom prst="rect">
            <a:avLst/>
          </a:prstGeom>
        </p:spPr>
      </p:pic>
      <p:sp>
        <p:nvSpPr>
          <p:cNvPr id="5" name="Text 1"/>
          <p:cNvSpPr/>
          <p:nvPr/>
        </p:nvSpPr>
        <p:spPr>
          <a:xfrm>
            <a:off x="597446" y="4032077"/>
            <a:ext cx="3857625" cy="482204"/>
          </a:xfrm>
          <a:prstGeom prst="rect">
            <a:avLst/>
          </a:prstGeom>
          <a:noFill/>
          <a:ln/>
        </p:spPr>
        <p:txBody>
          <a:bodyPr wrap="none" lIns="0" tIns="0" rIns="0" bIns="0" rtlCol="0" anchor="t"/>
          <a:lstStyle/>
          <a:p>
            <a:pPr>
              <a:lnSpc>
                <a:spcPts val="3750"/>
              </a:lnSpc>
            </a:pPr>
            <a:r>
              <a:rPr lang="en-US" sz="3000" dirty="0">
                <a:solidFill>
                  <a:srgbClr val="404155"/>
                </a:solidFill>
                <a:latin typeface="Alexandria" pitchFamily="34" charset="0"/>
                <a:ea typeface="Alexandria" pitchFamily="34" charset="-122"/>
                <a:cs typeface="Alexandria" pitchFamily="34" charset="-120"/>
              </a:rPr>
              <a:t>Xác nhận</a:t>
            </a:r>
            <a:endParaRPr lang="en-US" sz="3000" dirty="0"/>
          </a:p>
        </p:txBody>
      </p:sp>
      <p:sp>
        <p:nvSpPr>
          <p:cNvPr id="6" name="Text 2"/>
          <p:cNvSpPr/>
          <p:nvPr/>
        </p:nvSpPr>
        <p:spPr>
          <a:xfrm>
            <a:off x="596951" y="4982592"/>
            <a:ext cx="9269909" cy="987624"/>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Thông báo cho người dùng biết rằng họ đã đăng ký thành công.</a:t>
            </a:r>
            <a:endParaRPr lang="en-US" sz="2375"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4"/>
          <a:stretch>
            <a:fillRect/>
          </a:stretch>
        </p:blipFill>
        <p:spPr>
          <a:xfrm>
            <a:off x="597446" y="6446838"/>
            <a:ext cx="771525" cy="771525"/>
          </a:xfrm>
          <a:prstGeom prst="rect">
            <a:avLst/>
          </a:prstGeom>
        </p:spPr>
      </p:pic>
      <p:sp>
        <p:nvSpPr>
          <p:cNvPr id="8" name="Text 3"/>
          <p:cNvSpPr/>
          <p:nvPr/>
        </p:nvSpPr>
        <p:spPr>
          <a:xfrm>
            <a:off x="597446" y="7622679"/>
            <a:ext cx="3857625" cy="482204"/>
          </a:xfrm>
          <a:prstGeom prst="rect">
            <a:avLst/>
          </a:prstGeom>
          <a:noFill/>
          <a:ln/>
        </p:spPr>
        <p:txBody>
          <a:bodyPr wrap="none" lIns="0" tIns="0" rIns="0" bIns="0" rtlCol="0" anchor="t"/>
          <a:lstStyle/>
          <a:p>
            <a:pPr>
              <a:lnSpc>
                <a:spcPts val="3750"/>
              </a:lnSpc>
            </a:pPr>
            <a:r>
              <a:rPr lang="en-US" sz="3000" dirty="0">
                <a:solidFill>
                  <a:srgbClr val="404155"/>
                </a:solidFill>
                <a:latin typeface="Alexandria" pitchFamily="34" charset="0"/>
                <a:ea typeface="Alexandria" pitchFamily="34" charset="-122"/>
                <a:cs typeface="Alexandria" pitchFamily="34" charset="-120"/>
              </a:rPr>
              <a:t>Chuyển hướng</a:t>
            </a:r>
            <a:endParaRPr lang="en-US" sz="3000" dirty="0"/>
          </a:p>
        </p:txBody>
      </p:sp>
      <p:sp>
        <p:nvSpPr>
          <p:cNvPr id="9" name="Text 4"/>
          <p:cNvSpPr/>
          <p:nvPr/>
        </p:nvSpPr>
        <p:spPr>
          <a:xfrm>
            <a:off x="596949" y="8490147"/>
            <a:ext cx="9269909" cy="493811"/>
          </a:xfrm>
          <a:prstGeom prst="rect">
            <a:avLst/>
          </a:prstGeom>
          <a:noFill/>
          <a:ln/>
        </p:spPr>
        <p:txBody>
          <a:bodyPr wrap="non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Chuyển người dùng đến trang </a:t>
            </a:r>
            <a:r>
              <a:rPr lang="vi-VN" sz="2375" dirty="0">
                <a:solidFill>
                  <a:srgbClr val="404155"/>
                </a:solidFill>
                <a:latin typeface="Arial" panose="020B0604020202020204" pitchFamily="34" charset="0"/>
                <a:ea typeface="Nobile" pitchFamily="34" charset="-122"/>
                <a:cs typeface="Arial" panose="020B0604020202020204" pitchFamily="34" charset="0"/>
              </a:rPr>
              <a:t>đăng nhập</a:t>
            </a:r>
            <a:endParaRPr lang="en-US" sz="2375"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8783" y="2462660"/>
            <a:ext cx="6472410" cy="7029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80046" y="867520"/>
            <a:ext cx="11255128" cy="964406"/>
          </a:xfrm>
          <a:prstGeom prst="rect">
            <a:avLst/>
          </a:prstGeom>
          <a:noFill/>
          <a:ln/>
        </p:spPr>
        <p:txBody>
          <a:bodyPr wrap="none" lIns="0" tIns="0" rIns="0" bIns="0" rtlCol="0" anchor="t"/>
          <a:lstStyle/>
          <a:p>
            <a:pPr>
              <a:lnSpc>
                <a:spcPts val="7563"/>
              </a:lnSpc>
            </a:pPr>
            <a:r>
              <a:rPr lang="en-US" sz="6063" dirty="0">
                <a:solidFill>
                  <a:srgbClr val="1B1B27"/>
                </a:solidFill>
                <a:latin typeface="Alexandria" pitchFamily="34" charset="0"/>
                <a:ea typeface="Alexandria" pitchFamily="34" charset="-122"/>
                <a:cs typeface="Alexandria" pitchFamily="34" charset="-120"/>
              </a:rPr>
              <a:t>Mã hóa mật khẩu và bảo mật</a:t>
            </a:r>
            <a:endParaRPr lang="en-US" sz="6063" dirty="0"/>
          </a:p>
        </p:txBody>
      </p:sp>
      <p:sp>
        <p:nvSpPr>
          <p:cNvPr id="4" name="Text 1"/>
          <p:cNvSpPr/>
          <p:nvPr/>
        </p:nvSpPr>
        <p:spPr>
          <a:xfrm>
            <a:off x="5039618" y="3570983"/>
            <a:ext cx="144661" cy="617190"/>
          </a:xfrm>
          <a:prstGeom prst="rect">
            <a:avLst/>
          </a:prstGeom>
          <a:noFill/>
          <a:ln/>
        </p:spPr>
        <p:txBody>
          <a:bodyPr wrap="none" lIns="0" tIns="0" rIns="0" bIns="0" rtlCol="0" anchor="t"/>
          <a:lstStyle/>
          <a:p>
            <a:pPr algn="ctr">
              <a:lnSpc>
                <a:spcPts val="4813"/>
              </a:lnSpc>
            </a:pPr>
            <a:endParaRPr lang="en-US" sz="3000" dirty="0"/>
          </a:p>
        </p:txBody>
      </p:sp>
      <p:sp>
        <p:nvSpPr>
          <p:cNvPr id="6" name="Text 3"/>
          <p:cNvSpPr/>
          <p:nvPr/>
        </p:nvSpPr>
        <p:spPr>
          <a:xfrm>
            <a:off x="6750993" y="3671888"/>
            <a:ext cx="9122866" cy="493811"/>
          </a:xfrm>
          <a:prstGeom prst="rect">
            <a:avLst/>
          </a:prstGeom>
          <a:noFill/>
          <a:ln/>
        </p:spPr>
        <p:txBody>
          <a:bodyPr wrap="none" lIns="0" tIns="0" rIns="0" bIns="0" rtlCol="0" anchor="t"/>
          <a:lstStyle/>
          <a:p>
            <a:pPr>
              <a:lnSpc>
                <a:spcPts val="3875"/>
              </a:lnSpc>
            </a:pPr>
            <a:endParaRPr lang="en-US" sz="2375" dirty="0"/>
          </a:p>
        </p:txBody>
      </p:sp>
      <p:sp>
        <p:nvSpPr>
          <p:cNvPr id="9" name="Text 5"/>
          <p:cNvSpPr/>
          <p:nvPr/>
        </p:nvSpPr>
        <p:spPr>
          <a:xfrm>
            <a:off x="4998987" y="5625554"/>
            <a:ext cx="225773" cy="617190"/>
          </a:xfrm>
          <a:prstGeom prst="rect">
            <a:avLst/>
          </a:prstGeom>
          <a:noFill/>
          <a:ln/>
        </p:spPr>
        <p:txBody>
          <a:bodyPr wrap="none" lIns="0" tIns="0" rIns="0" bIns="0" rtlCol="0" anchor="t"/>
          <a:lstStyle/>
          <a:p>
            <a:pPr algn="ctr">
              <a:lnSpc>
                <a:spcPts val="4813"/>
              </a:lnSpc>
            </a:pPr>
            <a:endParaRPr lang="en-US" sz="3000" dirty="0"/>
          </a:p>
        </p:txBody>
      </p:sp>
      <p:sp>
        <p:nvSpPr>
          <p:cNvPr id="11" name="Text 7"/>
          <p:cNvSpPr/>
          <p:nvPr/>
        </p:nvSpPr>
        <p:spPr>
          <a:xfrm>
            <a:off x="8081517" y="6020992"/>
            <a:ext cx="7969151" cy="493811"/>
          </a:xfrm>
          <a:prstGeom prst="rect">
            <a:avLst/>
          </a:prstGeom>
          <a:noFill/>
          <a:ln/>
        </p:spPr>
        <p:txBody>
          <a:bodyPr wrap="none" lIns="0" tIns="0" rIns="0" bIns="0" rtlCol="0" anchor="t"/>
          <a:lstStyle/>
          <a:p>
            <a:pPr>
              <a:lnSpc>
                <a:spcPts val="3875"/>
              </a:lnSpc>
            </a:pPr>
            <a:endParaRPr lang="en-US" sz="2375" dirty="0"/>
          </a:p>
        </p:txBody>
      </p:sp>
      <p:sp>
        <p:nvSpPr>
          <p:cNvPr id="16" name="Text 11"/>
          <p:cNvSpPr/>
          <p:nvPr/>
        </p:nvSpPr>
        <p:spPr>
          <a:xfrm>
            <a:off x="947115" y="3687218"/>
            <a:ext cx="13387763" cy="987624"/>
          </a:xfrm>
          <a:prstGeom prst="rect">
            <a:avLst/>
          </a:prstGeom>
          <a:noFill/>
          <a:ln/>
        </p:spPr>
        <p:txBody>
          <a:bodyPr wrap="square" lIns="0" tIns="0" rIns="0" bIns="0" rtlCol="0" anchor="t"/>
          <a:lstStyle/>
          <a:p>
            <a:pPr>
              <a:lnSpc>
                <a:spcPts val="3875"/>
              </a:lnSpc>
            </a:pPr>
            <a:r>
              <a:rPr lang="en-US" sz="3500" dirty="0">
                <a:solidFill>
                  <a:srgbClr val="404155"/>
                </a:solidFill>
                <a:latin typeface="Arial" panose="020B0604020202020204" pitchFamily="34" charset="0"/>
                <a:ea typeface="Nobile" pitchFamily="34" charset="-122"/>
                <a:cs typeface="Arial" panose="020B0604020202020204" pitchFamily="34" charset="0"/>
              </a:rPr>
              <a:t>Thuật toán băm mạnh mẽ và chậm, khó bị tấn công</a:t>
            </a:r>
            <a:r>
              <a:rPr lang="en-US" sz="2375" dirty="0">
                <a:solidFill>
                  <a:srgbClr val="404155"/>
                </a:solidFill>
                <a:latin typeface="Nobile" pitchFamily="34" charset="0"/>
                <a:ea typeface="Nobile" pitchFamily="34" charset="-122"/>
                <a:cs typeface="Nobile" pitchFamily="34" charset="-120"/>
              </a:rPr>
              <a:t>.</a:t>
            </a:r>
            <a:endParaRPr lang="en-US" sz="2375"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47" y="7610233"/>
            <a:ext cx="11026726" cy="833554"/>
          </a:xfrm>
          <a:prstGeom prst="rect">
            <a:avLst/>
          </a:prstGeom>
        </p:spPr>
      </p:pic>
      <p:sp>
        <p:nvSpPr>
          <p:cNvPr id="3" name="TextBox 2">
            <a:extLst>
              <a:ext uri="{FF2B5EF4-FFF2-40B4-BE49-F238E27FC236}">
                <a16:creationId xmlns:a16="http://schemas.microsoft.com/office/drawing/2014/main" id="{5316DB58-9CAF-5503-CCF2-ED5A318A6675}"/>
              </a:ext>
            </a:extLst>
          </p:cNvPr>
          <p:cNvSpPr txBox="1"/>
          <p:nvPr/>
        </p:nvSpPr>
        <p:spPr>
          <a:xfrm>
            <a:off x="947116" y="2218691"/>
            <a:ext cx="17293517" cy="1708160"/>
          </a:xfrm>
          <a:prstGeom prst="rect">
            <a:avLst/>
          </a:prstGeom>
          <a:noFill/>
        </p:spPr>
        <p:txBody>
          <a:bodyPr wrap="none" rtlCol="0">
            <a:spAutoFit/>
          </a:bodyPr>
          <a:lstStyle/>
          <a:p>
            <a:endParaRPr lang="vi-VN" sz="3500"/>
          </a:p>
          <a:p>
            <a:r>
              <a:rPr lang="vi-VN" sz="3500"/>
              <a:t>Bcrypt là một thuật toán mã hóa được sử dụng để lưu trữ mật khẩu một cách an toàn.</a:t>
            </a:r>
          </a:p>
          <a:p>
            <a:endParaRPr lang="en-US" sz="3500"/>
          </a:p>
        </p:txBody>
      </p:sp>
      <p:sp>
        <p:nvSpPr>
          <p:cNvPr id="5" name="TextBox 4">
            <a:extLst>
              <a:ext uri="{FF2B5EF4-FFF2-40B4-BE49-F238E27FC236}">
                <a16:creationId xmlns:a16="http://schemas.microsoft.com/office/drawing/2014/main" id="{66BBA0EA-EEC5-DCF7-3A34-74D2253B1BA1}"/>
              </a:ext>
            </a:extLst>
          </p:cNvPr>
          <p:cNvSpPr txBox="1"/>
          <p:nvPr/>
        </p:nvSpPr>
        <p:spPr>
          <a:xfrm>
            <a:off x="947116" y="4417852"/>
            <a:ext cx="17083710" cy="1169551"/>
          </a:xfrm>
          <a:prstGeom prst="rect">
            <a:avLst/>
          </a:prstGeom>
          <a:noFill/>
        </p:spPr>
        <p:txBody>
          <a:bodyPr wrap="square" rtlCol="0">
            <a:spAutoFit/>
          </a:bodyPr>
          <a:lstStyle/>
          <a:p>
            <a:r>
              <a:rPr lang="en-US" sz="3500" b="1"/>
              <a:t>Độ an toàn cao</a:t>
            </a:r>
            <a:r>
              <a:rPr lang="en-US" sz="3500"/>
              <a:t>: Bcrypt sử dụng một hàm băm với độ phức tạp cao, giúp chống lại các cuộc tấn công brute-force và rainbow table.</a:t>
            </a:r>
          </a:p>
        </p:txBody>
      </p:sp>
      <p:sp>
        <p:nvSpPr>
          <p:cNvPr id="7" name="TextBox 6">
            <a:extLst>
              <a:ext uri="{FF2B5EF4-FFF2-40B4-BE49-F238E27FC236}">
                <a16:creationId xmlns:a16="http://schemas.microsoft.com/office/drawing/2014/main" id="{D4B79F37-4CAF-AA7F-CFC8-A19C4A71C11D}"/>
              </a:ext>
            </a:extLst>
          </p:cNvPr>
          <p:cNvSpPr txBox="1"/>
          <p:nvPr/>
        </p:nvSpPr>
        <p:spPr>
          <a:xfrm>
            <a:off x="961424" y="5673761"/>
            <a:ext cx="16365153" cy="1708160"/>
          </a:xfrm>
          <a:prstGeom prst="rect">
            <a:avLst/>
          </a:prstGeom>
          <a:noFill/>
        </p:spPr>
        <p:txBody>
          <a:bodyPr wrap="square" rtlCol="0">
            <a:spAutoFit/>
          </a:bodyPr>
          <a:lstStyle/>
          <a:p>
            <a:r>
              <a:rPr lang="vi-VN" sz="3500" b="1"/>
              <a:t>Khả năng bảo mật</a:t>
            </a:r>
            <a:r>
              <a:rPr lang="vi-VN" sz="3500"/>
              <a:t>: Bcrypt tự động thêm muối (salt) vào quá trình băm, điều này có nghĩa là ngay cả khi hai người dùng có cùng một mật khẩu, kết quả băm vẫn khác nhau.</a:t>
            </a:r>
            <a:endParaRPr lang="en-US" sz="3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80047" y="586074"/>
            <a:ext cx="16127909" cy="1928813"/>
          </a:xfrm>
          <a:prstGeom prst="rect">
            <a:avLst/>
          </a:prstGeom>
          <a:noFill/>
          <a:ln/>
        </p:spPr>
        <p:txBody>
          <a:bodyPr wrap="square" lIns="0" tIns="0" rIns="0" bIns="0" rtlCol="0" anchor="t"/>
          <a:lstStyle/>
          <a:p>
            <a:pPr>
              <a:lnSpc>
                <a:spcPts val="7563"/>
              </a:lnSpc>
            </a:pPr>
            <a:r>
              <a:rPr lang="en-US" sz="6063" dirty="0">
                <a:solidFill>
                  <a:srgbClr val="1B1B27"/>
                </a:solidFill>
                <a:latin typeface="Alexandria" pitchFamily="34" charset="0"/>
                <a:ea typeface="Alexandria" pitchFamily="34" charset="-122"/>
                <a:cs typeface="Alexandria" pitchFamily="34" charset="-120"/>
              </a:rPr>
              <a:t>Thiết kế cơ sở dữ liệu và tạo bảng người dùng</a:t>
            </a:r>
            <a:endParaRPr lang="en-US" sz="6063" dirty="0"/>
          </a:p>
        </p:txBody>
      </p:sp>
      <p:sp>
        <p:nvSpPr>
          <p:cNvPr id="3" name="Text 1"/>
          <p:cNvSpPr/>
          <p:nvPr/>
        </p:nvSpPr>
        <p:spPr>
          <a:xfrm>
            <a:off x="1080046" y="3044474"/>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ID người dùng</a:t>
            </a:r>
            <a:endParaRPr lang="en-US" sz="3000" dirty="0"/>
          </a:p>
        </p:txBody>
      </p:sp>
      <p:sp>
        <p:nvSpPr>
          <p:cNvPr id="4" name="Text 2"/>
          <p:cNvSpPr/>
          <p:nvPr/>
        </p:nvSpPr>
        <p:spPr>
          <a:xfrm>
            <a:off x="1080046" y="3737224"/>
            <a:ext cx="3467398" cy="1481435"/>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Mã định danh duy nhất cho mỗi người dùng.</a:t>
            </a:r>
            <a:endParaRPr lang="en-US" sz="2375" dirty="0">
              <a:latin typeface="Arial" panose="020B0604020202020204" pitchFamily="34" charset="0"/>
              <a:cs typeface="Arial" panose="020B0604020202020204" pitchFamily="34" charset="0"/>
            </a:endParaRPr>
          </a:p>
        </p:txBody>
      </p:sp>
      <p:sp>
        <p:nvSpPr>
          <p:cNvPr id="5" name="Text 3"/>
          <p:cNvSpPr/>
          <p:nvPr/>
        </p:nvSpPr>
        <p:spPr>
          <a:xfrm>
            <a:off x="1080046" y="5188103"/>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Tên người dùng</a:t>
            </a:r>
            <a:endParaRPr lang="en-US" sz="3000" dirty="0"/>
          </a:p>
        </p:txBody>
      </p:sp>
      <p:sp>
        <p:nvSpPr>
          <p:cNvPr id="6" name="Text 4"/>
          <p:cNvSpPr/>
          <p:nvPr/>
        </p:nvSpPr>
        <p:spPr>
          <a:xfrm>
            <a:off x="1080046" y="6005592"/>
            <a:ext cx="3467398" cy="987624"/>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Tên người dùng được chọn bởi người dùng.</a:t>
            </a:r>
            <a:endParaRPr lang="en-US" sz="2375" dirty="0">
              <a:latin typeface="Arial" panose="020B0604020202020204" pitchFamily="34" charset="0"/>
              <a:cs typeface="Arial" panose="020B0604020202020204" pitchFamily="34" charset="0"/>
            </a:endParaRPr>
          </a:p>
        </p:txBody>
      </p:sp>
      <p:sp>
        <p:nvSpPr>
          <p:cNvPr id="7" name="Text 5"/>
          <p:cNvSpPr/>
          <p:nvPr/>
        </p:nvSpPr>
        <p:spPr>
          <a:xfrm>
            <a:off x="5676602" y="3044474"/>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Email</a:t>
            </a:r>
            <a:endParaRPr lang="en-US" sz="3000" dirty="0"/>
          </a:p>
        </p:txBody>
      </p:sp>
      <p:sp>
        <p:nvSpPr>
          <p:cNvPr id="8" name="Text 6"/>
          <p:cNvSpPr/>
          <p:nvPr/>
        </p:nvSpPr>
        <p:spPr>
          <a:xfrm>
            <a:off x="5676602" y="3771268"/>
            <a:ext cx="3467398" cy="987624"/>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Địa chỉ email của người dùng.</a:t>
            </a:r>
            <a:endParaRPr lang="en-US" sz="2375" dirty="0">
              <a:latin typeface="Arial" panose="020B0604020202020204" pitchFamily="34" charset="0"/>
              <a:cs typeface="Arial" panose="020B0604020202020204" pitchFamily="34" charset="0"/>
            </a:endParaRPr>
          </a:p>
        </p:txBody>
      </p:sp>
      <p:sp>
        <p:nvSpPr>
          <p:cNvPr id="9" name="Text 7"/>
          <p:cNvSpPr/>
          <p:nvPr/>
        </p:nvSpPr>
        <p:spPr>
          <a:xfrm>
            <a:off x="5581772" y="5188103"/>
            <a:ext cx="3467398" cy="482204"/>
          </a:xfrm>
          <a:prstGeom prst="rect">
            <a:avLst/>
          </a:prstGeom>
          <a:noFill/>
          <a:ln/>
        </p:spPr>
        <p:txBody>
          <a:bodyPr wrap="none" lIns="0" tIns="0" rIns="0" bIns="0" rtlCol="0" anchor="t"/>
          <a:lstStyle/>
          <a:p>
            <a:pPr>
              <a:lnSpc>
                <a:spcPts val="3750"/>
              </a:lnSpc>
            </a:pPr>
            <a:r>
              <a:rPr lang="en-US" sz="3000" dirty="0">
                <a:solidFill>
                  <a:srgbClr val="1B1B27"/>
                </a:solidFill>
                <a:latin typeface="Alexandria" pitchFamily="34" charset="0"/>
                <a:ea typeface="Alexandria" pitchFamily="34" charset="-122"/>
                <a:cs typeface="Alexandria" pitchFamily="34" charset="-120"/>
              </a:rPr>
              <a:t>Mật khẩu </a:t>
            </a:r>
            <a:r>
              <a:rPr lang="vi-VN" sz="3000" dirty="0">
                <a:solidFill>
                  <a:srgbClr val="1B1B27"/>
                </a:solidFill>
                <a:latin typeface="Alexandria" pitchFamily="34" charset="0"/>
                <a:ea typeface="Alexandria" pitchFamily="34" charset="-122"/>
                <a:cs typeface="Alexandria" pitchFamily="34" charset="-120"/>
              </a:rPr>
              <a:t>(</a:t>
            </a:r>
            <a:r>
              <a:rPr lang="en-US" sz="3000" dirty="0">
                <a:solidFill>
                  <a:srgbClr val="1B1B27"/>
                </a:solidFill>
                <a:latin typeface="Alexandria" pitchFamily="34" charset="0"/>
                <a:ea typeface="Alexandria" pitchFamily="34" charset="-122"/>
                <a:cs typeface="Alexandria" pitchFamily="34" charset="-120"/>
              </a:rPr>
              <a:t>)</a:t>
            </a:r>
            <a:endParaRPr lang="en-US" sz="3000" dirty="0"/>
          </a:p>
        </p:txBody>
      </p:sp>
      <p:sp>
        <p:nvSpPr>
          <p:cNvPr id="10" name="Text 8"/>
          <p:cNvSpPr/>
          <p:nvPr/>
        </p:nvSpPr>
        <p:spPr>
          <a:xfrm>
            <a:off x="5676602" y="6104359"/>
            <a:ext cx="3467398" cy="1481435"/>
          </a:xfrm>
          <a:prstGeom prst="rect">
            <a:avLst/>
          </a:prstGeom>
          <a:noFill/>
          <a:ln/>
        </p:spPr>
        <p:txBody>
          <a:bodyPr wrap="square" lIns="0" tIns="0" rIns="0" bIns="0" rtlCol="0" anchor="t"/>
          <a:lstStyle/>
          <a:p>
            <a:pPr>
              <a:lnSpc>
                <a:spcPts val="3875"/>
              </a:lnSpc>
            </a:pPr>
            <a:r>
              <a:rPr lang="en-US" sz="2375" dirty="0">
                <a:solidFill>
                  <a:srgbClr val="404155"/>
                </a:solidFill>
                <a:latin typeface="Arial" panose="020B0604020202020204" pitchFamily="34" charset="0"/>
                <a:ea typeface="Nobile" pitchFamily="34" charset="-122"/>
                <a:cs typeface="Arial" panose="020B0604020202020204" pitchFamily="34" charset="0"/>
              </a:rPr>
              <a:t>Mật khẩu của người </a:t>
            </a:r>
            <a:r>
              <a:rPr lang="vi-VN" sz="2375" dirty="0">
                <a:solidFill>
                  <a:srgbClr val="404155"/>
                </a:solidFill>
                <a:latin typeface="Arial" panose="020B0604020202020204" pitchFamily="34" charset="0"/>
                <a:ea typeface="Nobile" pitchFamily="34" charset="-122"/>
                <a:cs typeface="Arial" panose="020B0604020202020204" pitchFamily="34" charset="0"/>
              </a:rPr>
              <a:t>dùng.</a:t>
            </a:r>
            <a:endParaRPr lang="en-US" sz="2375"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722" y="3071200"/>
            <a:ext cx="6823234" cy="24768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A57812-E1DE-96A2-1EA5-2750DEE64AF9}"/>
              </a:ext>
            </a:extLst>
          </p:cNvPr>
          <p:cNvSpPr txBox="1"/>
          <p:nvPr/>
        </p:nvSpPr>
        <p:spPr>
          <a:xfrm>
            <a:off x="1752600" y="647700"/>
            <a:ext cx="1330814" cy="769441"/>
          </a:xfrm>
          <a:prstGeom prst="rect">
            <a:avLst/>
          </a:prstGeom>
          <a:noFill/>
        </p:spPr>
        <p:txBody>
          <a:bodyPr wrap="none" rtlCol="0">
            <a:spAutoFit/>
          </a:bodyPr>
          <a:lstStyle/>
          <a:p>
            <a:r>
              <a:rPr lang="en-US" sz="4400" b="1"/>
              <a:t>CSDL</a:t>
            </a:r>
          </a:p>
        </p:txBody>
      </p:sp>
      <p:pic>
        <p:nvPicPr>
          <p:cNvPr id="4" name="Picture 3">
            <a:extLst>
              <a:ext uri="{FF2B5EF4-FFF2-40B4-BE49-F238E27FC236}">
                <a16:creationId xmlns:a16="http://schemas.microsoft.com/office/drawing/2014/main" id="{B953488D-B3B3-F17B-5780-8B9FF71DFCA7}"/>
              </a:ext>
            </a:extLst>
          </p:cNvPr>
          <p:cNvPicPr>
            <a:picLocks noChangeAspect="1"/>
          </p:cNvPicPr>
          <p:nvPr/>
        </p:nvPicPr>
        <p:blipFill>
          <a:blip r:embed="rId2"/>
          <a:stretch>
            <a:fillRect/>
          </a:stretch>
        </p:blipFill>
        <p:spPr>
          <a:xfrm>
            <a:off x="1752600" y="1943100"/>
            <a:ext cx="15392400" cy="5181600"/>
          </a:xfrm>
          <a:prstGeom prst="rect">
            <a:avLst/>
          </a:prstGeom>
        </p:spPr>
      </p:pic>
    </p:spTree>
    <p:extLst>
      <p:ext uri="{BB962C8B-B14F-4D97-AF65-F5344CB8AC3E}">
        <p14:creationId xmlns:p14="http://schemas.microsoft.com/office/powerpoint/2010/main" val="723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2CEB4-40DC-7E5A-02BC-83C3BD2EF40C}"/>
              </a:ext>
            </a:extLst>
          </p:cNvPr>
          <p:cNvPicPr>
            <a:picLocks noChangeAspect="1"/>
          </p:cNvPicPr>
          <p:nvPr/>
        </p:nvPicPr>
        <p:blipFill>
          <a:blip r:embed="rId2"/>
          <a:stretch>
            <a:fillRect/>
          </a:stretch>
        </p:blipFill>
        <p:spPr>
          <a:xfrm>
            <a:off x="1991680" y="1942733"/>
            <a:ext cx="12794614" cy="6790884"/>
          </a:xfrm>
          <a:prstGeom prst="rect">
            <a:avLst/>
          </a:prstGeom>
        </p:spPr>
      </p:pic>
      <p:sp>
        <p:nvSpPr>
          <p:cNvPr id="4" name="TextBox 3">
            <a:extLst>
              <a:ext uri="{FF2B5EF4-FFF2-40B4-BE49-F238E27FC236}">
                <a16:creationId xmlns:a16="http://schemas.microsoft.com/office/drawing/2014/main" id="{F869DE18-B23A-EC08-F11F-2A6A72A95AB9}"/>
              </a:ext>
            </a:extLst>
          </p:cNvPr>
          <p:cNvSpPr txBox="1"/>
          <p:nvPr/>
        </p:nvSpPr>
        <p:spPr>
          <a:xfrm>
            <a:off x="914400" y="342900"/>
            <a:ext cx="6553200" cy="769441"/>
          </a:xfrm>
          <a:prstGeom prst="rect">
            <a:avLst/>
          </a:prstGeom>
          <a:noFill/>
        </p:spPr>
        <p:txBody>
          <a:bodyPr wrap="square" rtlCol="0">
            <a:spAutoFit/>
          </a:bodyPr>
          <a:lstStyle/>
          <a:p>
            <a:r>
              <a:rPr lang="vi-VN" sz="4400" b="1">
                <a:latin typeface="Calibri" panose="020F0502020204030204" pitchFamily="34" charset="0"/>
                <a:ea typeface="Calibri" panose="020F0502020204030204" pitchFamily="34" charset="0"/>
                <a:cs typeface="Calibri" panose="020F0502020204030204" pitchFamily="34" charset="0"/>
              </a:rPr>
              <a:t>FORM ĐĂNG NHẬP</a:t>
            </a:r>
            <a:endParaRPr lang="en-US" sz="4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737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2CB70-C528-5607-7E5F-2C3D2430FFC7}"/>
              </a:ext>
            </a:extLst>
          </p:cNvPr>
          <p:cNvPicPr>
            <a:picLocks noChangeAspect="1"/>
          </p:cNvPicPr>
          <p:nvPr/>
        </p:nvPicPr>
        <p:blipFill>
          <a:blip r:embed="rId2"/>
          <a:stretch>
            <a:fillRect/>
          </a:stretch>
        </p:blipFill>
        <p:spPr>
          <a:xfrm>
            <a:off x="2208294" y="1456986"/>
            <a:ext cx="13871412" cy="7373028"/>
          </a:xfrm>
          <a:prstGeom prst="rect">
            <a:avLst/>
          </a:prstGeom>
        </p:spPr>
      </p:pic>
      <p:sp>
        <p:nvSpPr>
          <p:cNvPr id="5" name="TextBox 4">
            <a:extLst>
              <a:ext uri="{FF2B5EF4-FFF2-40B4-BE49-F238E27FC236}">
                <a16:creationId xmlns:a16="http://schemas.microsoft.com/office/drawing/2014/main" id="{218A3F50-753F-2164-08BB-31557D4F8788}"/>
              </a:ext>
            </a:extLst>
          </p:cNvPr>
          <p:cNvSpPr txBox="1"/>
          <p:nvPr/>
        </p:nvSpPr>
        <p:spPr>
          <a:xfrm>
            <a:off x="1066800" y="342900"/>
            <a:ext cx="9144000" cy="769441"/>
          </a:xfrm>
          <a:prstGeom prst="rect">
            <a:avLst/>
          </a:prstGeom>
          <a:noFill/>
        </p:spPr>
        <p:txBody>
          <a:bodyPr wrap="square">
            <a:spAutoFit/>
          </a:bodyPr>
          <a:lstStyle/>
          <a:p>
            <a:r>
              <a:rPr lang="vi-VN" sz="4400" b="1">
                <a:latin typeface="Calibri" panose="020F0502020204030204" pitchFamily="34" charset="0"/>
                <a:ea typeface="Calibri" panose="020F0502020204030204" pitchFamily="34" charset="0"/>
                <a:cs typeface="Calibri" panose="020F0502020204030204" pitchFamily="34" charset="0"/>
              </a:rPr>
              <a:t>FORM ĐĂNG KÝ</a:t>
            </a:r>
            <a:endParaRPr lang="en-US" sz="4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182886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264</TotalTime>
  <Words>1623</Words>
  <Application>Microsoft Office PowerPoint</Application>
  <PresentationFormat>Custom</PresentationFormat>
  <Paragraphs>157</Paragraphs>
  <Slides>35</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Muli Light</vt:lpstr>
      <vt:lpstr>Open Sans</vt:lpstr>
      <vt:lpstr>Muli Bold</vt:lpstr>
      <vt:lpstr>Alexandria</vt:lpstr>
      <vt:lpstr>Nobile</vt:lpstr>
      <vt:lpstr>Calibri Light</vt:lpstr>
      <vt:lpstr>Josefin Sans</vt:lpstr>
      <vt:lpstr>Arial</vt:lpstr>
      <vt:lpstr>Consolas</vt:lpstr>
      <vt:lpstr>Calibri</vt:lpstr>
      <vt:lpstr>Anton</vt:lpstr>
      <vt:lpstr>Aptos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Thesis Defense Presentation</dc:title>
  <dc:creator>Cao Khai Minh</dc:creator>
  <cp:lastModifiedBy>Cao Khai Minh</cp:lastModifiedBy>
  <cp:revision>36</cp:revision>
  <dcterms:created xsi:type="dcterms:W3CDTF">2006-08-16T00:00:00Z</dcterms:created>
  <dcterms:modified xsi:type="dcterms:W3CDTF">2024-10-26T09:17:00Z</dcterms:modified>
  <dc:identifier>DAGT4PAcSi4</dc:identifier>
</cp:coreProperties>
</file>